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53983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4e6ed0d99fdeea46805d33bb7a262ba_0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4e6ed0d99fdeea46805d33bb7a262ba_0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4e6ed0d99fdeea46805d33bb7a262ba_0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4e6ed0d99fdeea46805d33bb7a262ba_00004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2023-02-14T13:40:27Z</dcterms:created>
  <dcterms:modified xsi:type="dcterms:W3CDTF">2023-02-14T13:40:27Z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