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86" r:id="rId2"/>
    <p:sldId id="393" r:id="rId3"/>
    <p:sldId id="392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CF3"/>
    <a:srgbClr val="D0D6E6"/>
    <a:srgbClr val="F0626B"/>
    <a:srgbClr val="E18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6"/>
    <p:restoredTop sz="95761"/>
  </p:normalViewPr>
  <p:slideViewPr>
    <p:cSldViewPr snapToGrid="0" showGuides="1">
      <p:cViewPr varScale="1">
        <p:scale>
          <a:sx n="78" d="100"/>
          <a:sy n="78" d="100"/>
        </p:scale>
        <p:origin x="102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E9229CD-1E50-49B6-BE57-0FE95BD1D6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30C6D4-B069-42CA-B07C-37374BE295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7C28A-312D-47F3-8473-D38A81B00B2C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9C3710-BBDE-491D-8DCF-1D2BE90A66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7EBFC9-F630-47C7-A02D-F71AB9DD36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585C1-5B73-4BC2-A4CE-6B223B444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311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A7B9B-2350-4130-9D0E-DE2CF81FC9D1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0BC89-D448-469E-BB90-AC2906C14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627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8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8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>
            <a:extLst>
              <a:ext uri="{FF2B5EF4-FFF2-40B4-BE49-F238E27FC236}">
                <a16:creationId xmlns:a16="http://schemas.microsoft.com/office/drawing/2014/main" id="{89B2BE01-5661-A230-B1CD-44CEDB6A3E9B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116B778-0F18-F88F-A909-4C0207CAAE95}"/>
              </a:ext>
            </a:extLst>
          </p:cNvPr>
          <p:cNvSpPr/>
          <p:nvPr userDrawn="1"/>
        </p:nvSpPr>
        <p:spPr>
          <a:xfrm>
            <a:off x="1059512" y="0"/>
            <a:ext cx="11154712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9413F0F1-5B34-029F-632D-B178B93A8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5160" y="2291494"/>
            <a:ext cx="7309379" cy="1765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1E62C4D8-7C5B-B436-9DC1-AA2002CFAC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5853" y="4144134"/>
            <a:ext cx="7309379" cy="548371"/>
          </a:xfrm>
        </p:spPr>
        <p:txBody>
          <a:bodyPr lIns="0" tIns="0" rIns="0" bIns="0" anchor="t" anchorCtr="0">
            <a:noAutofit/>
          </a:bodyPr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A3F7F8-8A73-3112-983C-3B737A3DACC0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hlinkClick r:id="rId3"/>
            <a:extLst>
              <a:ext uri="{FF2B5EF4-FFF2-40B4-BE49-F238E27FC236}">
                <a16:creationId xmlns:a16="http://schemas.microsoft.com/office/drawing/2014/main" id="{677894EA-9CD9-DDF6-507E-5E4457D7A2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5635" y="344411"/>
            <a:ext cx="530916" cy="529335"/>
          </a:xfrm>
          <a:prstGeom prst="rect">
            <a:avLst/>
          </a:prstGeom>
        </p:spPr>
      </p:pic>
      <p:pic>
        <p:nvPicPr>
          <p:cNvPr id="78" name="Рисунок 77">
            <a:hlinkClick r:id="rId3"/>
            <a:extLst>
              <a:ext uri="{FF2B5EF4-FFF2-40B4-BE49-F238E27FC236}">
                <a16:creationId xmlns:a16="http://schemas.microsoft.com/office/drawing/2014/main" id="{5E1A9132-FE6F-459D-9DD9-C5B3360758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1" y="5010922"/>
            <a:ext cx="664465" cy="15026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9375AB-A242-4921-BC4A-7981245A327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33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210" userDrawn="1">
          <p15:clr>
            <a:srgbClr val="FBAE40"/>
          </p15:clr>
        </p15:guide>
        <p15:guide id="5" pos="1084" userDrawn="1">
          <p15:clr>
            <a:srgbClr val="FBAE40"/>
          </p15:clr>
        </p15:guide>
        <p15:guide id="6" pos="72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Рисунок 117" descr="Изображение выглядит как небо, внешний, город&#10;&#10;Автоматически созданное описание">
            <a:extLst>
              <a:ext uri="{FF2B5EF4-FFF2-40B4-BE49-F238E27FC236}">
                <a16:creationId xmlns:a16="http://schemas.microsoft.com/office/drawing/2014/main" id="{9E3366D9-DF71-998B-A864-7945D80B39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t="6492" r="29488" b="16131"/>
          <a:stretch/>
        </p:blipFill>
        <p:spPr>
          <a:xfrm>
            <a:off x="1036008" y="-1270"/>
            <a:ext cx="11183989" cy="6859270"/>
          </a:xfrm>
          <a:prstGeom prst="rect">
            <a:avLst/>
          </a:prstGeom>
        </p:spPr>
      </p:pic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CFF5B896-D2EC-6E60-F4D7-BCF5B6BDEC8F}"/>
              </a:ext>
            </a:extLst>
          </p:cNvPr>
          <p:cNvSpPr/>
          <p:nvPr userDrawn="1"/>
        </p:nvSpPr>
        <p:spPr>
          <a:xfrm>
            <a:off x="1036008" y="-1270"/>
            <a:ext cx="11183989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C1438B-ED55-08F0-6C5D-C54BE782DD70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id="{E54CB439-0EC6-0848-DDC3-6BF944F92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170296B5-9B0D-18B7-7C9F-8665A08FB431}"/>
              </a:ext>
            </a:extLst>
          </p:cNvPr>
          <p:cNvSpPr/>
          <p:nvPr userDrawn="1"/>
        </p:nvSpPr>
        <p:spPr>
          <a:xfrm>
            <a:off x="1722438" y="1091565"/>
            <a:ext cx="5839898" cy="468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81380A6A-C0B5-07FA-0095-FA71FB3AA1F3}"/>
              </a:ext>
            </a:extLst>
          </p:cNvPr>
          <p:cNvSpPr/>
          <p:nvPr userDrawn="1"/>
        </p:nvSpPr>
        <p:spPr>
          <a:xfrm>
            <a:off x="6956855" y="1711411"/>
            <a:ext cx="4576334" cy="34351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F0819C8A-A32A-DCAF-6DC0-E27F0620D339}"/>
              </a:ext>
            </a:extLst>
          </p:cNvPr>
          <p:cNvSpPr/>
          <p:nvPr userDrawn="1"/>
        </p:nvSpPr>
        <p:spPr>
          <a:xfrm>
            <a:off x="6820930" y="2452817"/>
            <a:ext cx="284205" cy="19523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Рисунок 106">
            <a:extLst>
              <a:ext uri="{FF2B5EF4-FFF2-40B4-BE49-F238E27FC236}">
                <a16:creationId xmlns:a16="http://schemas.microsoft.com/office/drawing/2014/main" id="{862D787A-F321-898D-AFBF-C994E04BEED7}"/>
              </a:ext>
            </a:extLst>
          </p:cNvPr>
          <p:cNvSpPr>
            <a:spLocks noGrp="1" noChangeAspect="1"/>
          </p:cNvSpPr>
          <p:nvPr userDrawn="1">
            <p:ph type="pic" sz="quarter" idx="10"/>
          </p:nvPr>
        </p:nvSpPr>
        <p:spPr>
          <a:xfrm>
            <a:off x="8558997" y="2010157"/>
            <a:ext cx="1429200" cy="1429200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8" name="Текст 24">
            <a:extLst>
              <a:ext uri="{FF2B5EF4-FFF2-40B4-BE49-F238E27FC236}">
                <a16:creationId xmlns:a16="http://schemas.microsoft.com/office/drawing/2014/main" id="{F2F47F17-C72A-20B8-2EC9-EF1ECB542A81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399737" y="3936831"/>
            <a:ext cx="3835529" cy="99115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9" name="Заголовок 1">
            <a:extLst>
              <a:ext uri="{FF2B5EF4-FFF2-40B4-BE49-F238E27FC236}">
                <a16:creationId xmlns:a16="http://schemas.microsoft.com/office/drawing/2014/main" id="{9C793C0A-DAFD-9C9A-FB73-C50584656484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105842" y="1374111"/>
            <a:ext cx="4263208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D813DA6D-420F-1204-2DBE-CE889D15C18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133265" y="2760837"/>
            <a:ext cx="4261661" cy="26218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5" name="Текст 24">
            <a:extLst>
              <a:ext uri="{FF2B5EF4-FFF2-40B4-BE49-F238E27FC236}">
                <a16:creationId xmlns:a16="http://schemas.microsoft.com/office/drawing/2014/main" id="{1D0B2648-93B5-4536-C933-F042ECBE6263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399737" y="3661422"/>
            <a:ext cx="3835529" cy="228203"/>
          </a:xfrm>
        </p:spPr>
        <p:txBody>
          <a:bodyPr lIns="0" tIns="0" rIns="0" bIns="0" anchor="t" anchorCtr="1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4" name="Рисунок 83">
            <a:hlinkClick r:id="rId3"/>
            <a:extLst>
              <a:ext uri="{FF2B5EF4-FFF2-40B4-BE49-F238E27FC236}">
                <a16:creationId xmlns:a16="http://schemas.microsoft.com/office/drawing/2014/main" id="{09E8978C-E608-48B9-8954-95DD60AD03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77D9D73-9243-4ECE-872B-4C960C0DD44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id="{DE614ECE-16D1-4146-B478-3D094AFD1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9644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12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1350" userDrawn="1">
          <p15:clr>
            <a:srgbClr val="FBAE40"/>
          </p15:clr>
        </p15:guide>
        <p15:guide id="9" pos="41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BD173F79-53C6-AA6A-F4FC-231E7A0DF919}"/>
              </a:ext>
            </a:extLst>
          </p:cNvPr>
          <p:cNvSpPr/>
          <p:nvPr userDrawn="1"/>
        </p:nvSpPr>
        <p:spPr>
          <a:xfrm>
            <a:off x="1723079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486B3A-95C7-3E39-298A-20F287EF7B03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CC25B7EE-88B4-C44B-D8E2-861541ECED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6" name="Рисунок 39">
            <a:extLst>
              <a:ext uri="{FF2B5EF4-FFF2-40B4-BE49-F238E27FC236}">
                <a16:creationId xmlns:a16="http://schemas.microsoft.com/office/drawing/2014/main" id="{68DA6C7E-BC94-3C97-C4D7-8CBFB564A100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E7648C65-7E31-3E8B-1061-8FEBBA1AF8A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Текст 24">
            <a:extLst>
              <a:ext uri="{FF2B5EF4-FFF2-40B4-BE49-F238E27FC236}">
                <a16:creationId xmlns:a16="http://schemas.microsoft.com/office/drawing/2014/main" id="{D91B5219-F84F-4498-781A-EE13BEC1D1A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97044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9" name="Текст 24">
            <a:extLst>
              <a:ext uri="{FF2B5EF4-FFF2-40B4-BE49-F238E27FC236}">
                <a16:creationId xmlns:a16="http://schemas.microsoft.com/office/drawing/2014/main" id="{E1760BE7-6D27-FF6D-B50E-E7EB88BBFDF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697044" y="2763174"/>
            <a:ext cx="6244258" cy="51136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AE606EBC-18F8-943B-ED75-B0F5D4BA9419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03207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E0D86FE1-85EE-E9B1-6982-38DCFD12BF48}"/>
              </a:ext>
            </a:extLst>
          </p:cNvPr>
          <p:cNvSpPr/>
          <p:nvPr userDrawn="1"/>
        </p:nvSpPr>
        <p:spPr>
          <a:xfrm rot="5400000" flipH="1">
            <a:off x="3056535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8BFC3425-C0E6-D6DF-FE89-066BDDFEDBEA}"/>
              </a:ext>
            </a:extLst>
          </p:cNvPr>
          <p:cNvSpPr/>
          <p:nvPr userDrawn="1"/>
        </p:nvSpPr>
        <p:spPr>
          <a:xfrm>
            <a:off x="5128932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4" name="Текст 24">
            <a:extLst>
              <a:ext uri="{FF2B5EF4-FFF2-40B4-BE49-F238E27FC236}">
                <a16:creationId xmlns:a16="http://schemas.microsoft.com/office/drawing/2014/main" id="{51940EE1-4A01-9939-B2E3-DA58D8E77686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5309060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B5089E85-19CA-7382-148B-A796C7328CE3}"/>
              </a:ext>
            </a:extLst>
          </p:cNvPr>
          <p:cNvSpPr/>
          <p:nvPr userDrawn="1"/>
        </p:nvSpPr>
        <p:spPr>
          <a:xfrm rot="5400000" flipH="1">
            <a:off x="6462388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FD926DA3-B3AA-794A-B2FB-EF4580666796}"/>
              </a:ext>
            </a:extLst>
          </p:cNvPr>
          <p:cNvSpPr/>
          <p:nvPr userDrawn="1"/>
        </p:nvSpPr>
        <p:spPr>
          <a:xfrm>
            <a:off x="1723079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98FC3508-1424-577D-BC96-2855FE8F416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1903207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EDE7640A-4CCC-01DF-B035-A5B0C87689A9}"/>
              </a:ext>
            </a:extLst>
          </p:cNvPr>
          <p:cNvSpPr/>
          <p:nvPr userDrawn="1"/>
        </p:nvSpPr>
        <p:spPr>
          <a:xfrm rot="5400000" flipH="1">
            <a:off x="3056535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53A37A6-A02C-19DD-683D-13DE5778CE14}"/>
              </a:ext>
            </a:extLst>
          </p:cNvPr>
          <p:cNvSpPr/>
          <p:nvPr userDrawn="1"/>
        </p:nvSpPr>
        <p:spPr>
          <a:xfrm>
            <a:off x="5128932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0" name="Текст 24">
            <a:extLst>
              <a:ext uri="{FF2B5EF4-FFF2-40B4-BE49-F238E27FC236}">
                <a16:creationId xmlns:a16="http://schemas.microsoft.com/office/drawing/2014/main" id="{BBED5334-A869-6CC1-145D-03DF0B229D3C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5309060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75953F19-0FF4-4CFE-CC14-CD1BEB2598F0}"/>
              </a:ext>
            </a:extLst>
          </p:cNvPr>
          <p:cNvSpPr/>
          <p:nvPr userDrawn="1"/>
        </p:nvSpPr>
        <p:spPr>
          <a:xfrm rot="5400000" flipH="1">
            <a:off x="6462388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Рисунок 89">
            <a:hlinkClick r:id="rId2"/>
            <a:extLst>
              <a:ext uri="{FF2B5EF4-FFF2-40B4-BE49-F238E27FC236}">
                <a16:creationId xmlns:a16="http://schemas.microsoft.com/office/drawing/2014/main" id="{45850E90-81D8-4A40-A040-737DEF501E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9321B6C-D5D8-4B31-8C0A-1B0B0D967E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22" name="Номер слайда 3">
            <a:extLst>
              <a:ext uri="{FF2B5EF4-FFF2-40B4-BE49-F238E27FC236}">
                <a16:creationId xmlns:a16="http://schemas.microsoft.com/office/drawing/2014/main" id="{BC9A5EF2-FED5-4107-A9CE-33309F4DB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46750" y="64648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9908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4" userDrawn="1">
          <p15:clr>
            <a:srgbClr val="FBAE40"/>
          </p15:clr>
        </p15:guide>
        <p15:guide id="8" pos="53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F1B54E-77A0-2F6B-6251-EB79CC9DAA63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F578E172-520C-EC48-A48B-AE7A0F0DE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7" name="Заголовок 1">
            <a:extLst>
              <a:ext uri="{FF2B5EF4-FFF2-40B4-BE49-F238E27FC236}">
                <a16:creationId xmlns:a16="http://schemas.microsoft.com/office/drawing/2014/main" id="{625D6996-ABE0-2283-5153-08B864AA4B9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8" name="Текст 24">
            <a:extLst>
              <a:ext uri="{FF2B5EF4-FFF2-40B4-BE49-F238E27FC236}">
                <a16:creationId xmlns:a16="http://schemas.microsoft.com/office/drawing/2014/main" id="{64F747F8-A6EA-E19C-1F4E-2D4D20CED716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08430" y="1670022"/>
            <a:ext cx="9821925" cy="9684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0" name="Рисунок 89">
            <a:extLst>
              <a:ext uri="{FF2B5EF4-FFF2-40B4-BE49-F238E27FC236}">
                <a16:creationId xmlns:a16="http://schemas.microsoft.com/office/drawing/2014/main" id="{5C23556E-16B5-93DF-88E4-C4E63166E021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17208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1" name="Рисунок 89">
            <a:extLst>
              <a:ext uri="{FF2B5EF4-FFF2-40B4-BE49-F238E27FC236}">
                <a16:creationId xmlns:a16="http://schemas.microsoft.com/office/drawing/2014/main" id="{9ED2DC1C-0D9D-E1A1-DBAB-999CA7DED10F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42862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92" name="Рисунок 89">
            <a:extLst>
              <a:ext uri="{FF2B5EF4-FFF2-40B4-BE49-F238E27FC236}">
                <a16:creationId xmlns:a16="http://schemas.microsoft.com/office/drawing/2014/main" id="{9DFD902F-2691-32B8-9612-4E33E7611245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68516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93" name="Рисунок 89">
            <a:extLst>
              <a:ext uri="{FF2B5EF4-FFF2-40B4-BE49-F238E27FC236}">
                <a16:creationId xmlns:a16="http://schemas.microsoft.com/office/drawing/2014/main" id="{9FD2D451-4E32-EA27-9765-E31217038AE8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9417049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0" name="Текст 24">
            <a:extLst>
              <a:ext uri="{FF2B5EF4-FFF2-40B4-BE49-F238E27FC236}">
                <a16:creationId xmlns:a16="http://schemas.microsoft.com/office/drawing/2014/main" id="{FFB5F8BB-3F8E-2AB4-8103-D6B2DEFB3227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719671" y="3939097"/>
            <a:ext cx="2111375" cy="61188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660207FF-FA4F-AE47-4426-F5E6D3BDB215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2862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35D36C85-9D87-33AC-6472-8555545CC7AC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8516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2FA1905F-93CB-B69D-4571-6F0BDE50FFDE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9416641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4" name="Рисунок 89">
            <a:extLst>
              <a:ext uri="{FF2B5EF4-FFF2-40B4-BE49-F238E27FC236}">
                <a16:creationId xmlns:a16="http://schemas.microsoft.com/office/drawing/2014/main" id="{022CA6DB-E6BE-5D91-CB04-B58AA4B66146}"/>
              </a:ext>
            </a:extLst>
          </p:cNvPr>
          <p:cNvSpPr>
            <a:spLocks noGrp="1"/>
          </p:cNvSpPr>
          <p:nvPr userDrawn="1">
            <p:ph type="pic" sz="quarter" idx="27"/>
          </p:nvPr>
        </p:nvSpPr>
        <p:spPr>
          <a:xfrm>
            <a:off x="17208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5" name="Рисунок 89">
            <a:extLst>
              <a:ext uri="{FF2B5EF4-FFF2-40B4-BE49-F238E27FC236}">
                <a16:creationId xmlns:a16="http://schemas.microsoft.com/office/drawing/2014/main" id="{38A01FB1-CB99-CCCF-FA33-7FB485771063}"/>
              </a:ext>
            </a:extLst>
          </p:cNvPr>
          <p:cNvSpPr>
            <a:spLocks noGrp="1"/>
          </p:cNvSpPr>
          <p:nvPr userDrawn="1">
            <p:ph type="pic" sz="quarter" idx="28"/>
          </p:nvPr>
        </p:nvSpPr>
        <p:spPr>
          <a:xfrm>
            <a:off x="42862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6" name="Рисунок 89">
            <a:extLst>
              <a:ext uri="{FF2B5EF4-FFF2-40B4-BE49-F238E27FC236}">
                <a16:creationId xmlns:a16="http://schemas.microsoft.com/office/drawing/2014/main" id="{25137577-0B86-D050-2DE5-8C1EEBCBCF30}"/>
              </a:ext>
            </a:extLst>
          </p:cNvPr>
          <p:cNvSpPr>
            <a:spLocks noGrp="1"/>
          </p:cNvSpPr>
          <p:nvPr userDrawn="1">
            <p:ph type="pic" sz="quarter" idx="29"/>
          </p:nvPr>
        </p:nvSpPr>
        <p:spPr>
          <a:xfrm>
            <a:off x="68516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7" name="Рисунок 89">
            <a:extLst>
              <a:ext uri="{FF2B5EF4-FFF2-40B4-BE49-F238E27FC236}">
                <a16:creationId xmlns:a16="http://schemas.microsoft.com/office/drawing/2014/main" id="{2327BEFA-8039-DE60-FE2B-EC4A72B57537}"/>
              </a:ext>
            </a:extLst>
          </p:cNvPr>
          <p:cNvSpPr>
            <a:spLocks noGrp="1"/>
          </p:cNvSpPr>
          <p:nvPr userDrawn="1">
            <p:ph type="pic" sz="quarter" idx="30"/>
          </p:nvPr>
        </p:nvSpPr>
        <p:spPr>
          <a:xfrm>
            <a:off x="9417049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6CDCDFA4-802A-B38C-C25B-5422977D4ACE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719671" y="5852957"/>
            <a:ext cx="2111375" cy="615477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0" name="Текст 24">
            <a:extLst>
              <a:ext uri="{FF2B5EF4-FFF2-40B4-BE49-F238E27FC236}">
                <a16:creationId xmlns:a16="http://schemas.microsoft.com/office/drawing/2014/main" id="{3A1E0FF2-6188-EA43-DC05-751C7C69BA43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2862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CFADC54C-E154-94CE-1587-5DFF051ADBC1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8516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AD8A490A-4233-023C-98FF-33DF88FA4A47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416641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4" name="Рисунок 93">
            <a:hlinkClick r:id="rId2"/>
            <a:extLst>
              <a:ext uri="{FF2B5EF4-FFF2-40B4-BE49-F238E27FC236}">
                <a16:creationId xmlns:a16="http://schemas.microsoft.com/office/drawing/2014/main" id="{AAF7062A-3B10-4D25-B595-91D53D00E5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D5BE8B4-CB92-4E80-ABD7-69701E14E0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24" name="Номер слайда 3">
            <a:extLst>
              <a:ext uri="{FF2B5EF4-FFF2-40B4-BE49-F238E27FC236}">
                <a16:creationId xmlns:a16="http://schemas.microsoft.com/office/drawing/2014/main" id="{C0DDED86-43B9-439C-968F-274713C56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6300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B6CA12E4-160C-9936-9C05-8125BDE81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/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AF696D-9185-FAA9-673F-0E724AC3F312}"/>
              </a:ext>
            </a:extLst>
          </p:cNvPr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9ADB06-3255-F23F-1271-C079ED5FB129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  <a:extLst>
              <a:ext uri="{FF2B5EF4-FFF2-40B4-BE49-F238E27FC236}">
                <a16:creationId xmlns:a16="http://schemas.microsoft.com/office/drawing/2014/main" id="{CA516939-6415-2ABA-9679-243DFD15F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>
            <a:extLst>
              <a:ext uri="{FF2B5EF4-FFF2-40B4-BE49-F238E27FC236}">
                <a16:creationId xmlns:a16="http://schemas.microsoft.com/office/drawing/2014/main" id="{6A7FEDE9-4F39-4508-3AA0-A2E8B01093F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0" name="Текст 24">
            <a:extLst>
              <a:ext uri="{FF2B5EF4-FFF2-40B4-BE49-F238E27FC236}">
                <a16:creationId xmlns:a16="http://schemas.microsoft.com/office/drawing/2014/main" id="{92A855BF-2159-707B-6C8A-8758E6C8147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1"/>
            <a:ext cx="9809158" cy="128974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15963BE-41A9-D61E-F79B-258632C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1842158" y="3921302"/>
            <a:ext cx="375569" cy="375569"/>
          </a:xfrm>
          <a:prstGeom prst="rect">
            <a:avLst/>
          </a:prstGeom>
        </p:spPr>
      </p:pic>
      <p:sp>
        <p:nvSpPr>
          <p:cNvPr id="83" name="Текст 24">
            <a:extLst>
              <a:ext uri="{FF2B5EF4-FFF2-40B4-BE49-F238E27FC236}">
                <a16:creationId xmlns:a16="http://schemas.microsoft.com/office/drawing/2014/main" id="{53BF2F50-B701-3DA0-5EE4-2A2F12BF8EE3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352030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C2D0D94F-C697-53B4-BF88-5CB7932B6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5161430" y="3921302"/>
            <a:ext cx="375569" cy="375569"/>
          </a:xfrm>
          <a:prstGeom prst="rect">
            <a:avLst/>
          </a:prstGeom>
        </p:spPr>
      </p:pic>
      <p:sp>
        <p:nvSpPr>
          <p:cNvPr id="87" name="Текст 24">
            <a:extLst>
              <a:ext uri="{FF2B5EF4-FFF2-40B4-BE49-F238E27FC236}">
                <a16:creationId xmlns:a16="http://schemas.microsoft.com/office/drawing/2014/main" id="{5F8C011E-9EC7-ED66-3CD4-851713F8E51A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5671302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BAB95509-4FC4-D57B-AA6A-3CDE7D5161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8480702" y="3921302"/>
            <a:ext cx="375569" cy="375569"/>
          </a:xfrm>
          <a:prstGeom prst="rect">
            <a:avLst/>
          </a:prstGeom>
        </p:spPr>
      </p:pic>
      <p:sp>
        <p:nvSpPr>
          <p:cNvPr id="89" name="Текст 24">
            <a:extLst>
              <a:ext uri="{FF2B5EF4-FFF2-40B4-BE49-F238E27FC236}">
                <a16:creationId xmlns:a16="http://schemas.microsoft.com/office/drawing/2014/main" id="{D033A01C-D2D4-D163-74C9-D3ECC2F30813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990574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4" name="Рисунок 83">
            <a:hlinkClick r:id="rId3"/>
            <a:extLst>
              <a:ext uri="{FF2B5EF4-FFF2-40B4-BE49-F238E27FC236}">
                <a16:creationId xmlns:a16="http://schemas.microsoft.com/office/drawing/2014/main" id="{2990E688-8245-4DCE-9F03-3C27C805ED5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CA0C6E1-B229-4299-A992-B2A0BC4C628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id="{98C9871D-AAAD-4048-9735-C29F682D0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9986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B6CA12E4-160C-9936-9C05-8125BDE81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/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AF696D-9185-FAA9-673F-0E724AC3F312}"/>
              </a:ext>
            </a:extLst>
          </p:cNvPr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9ADB06-3255-F23F-1271-C079ED5FB129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  <a:extLst>
              <a:ext uri="{FF2B5EF4-FFF2-40B4-BE49-F238E27FC236}">
                <a16:creationId xmlns:a16="http://schemas.microsoft.com/office/drawing/2014/main" id="{CA516939-6415-2ABA-9679-243DFD15F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>
            <a:extLst>
              <a:ext uri="{FF2B5EF4-FFF2-40B4-BE49-F238E27FC236}">
                <a16:creationId xmlns:a16="http://schemas.microsoft.com/office/drawing/2014/main" id="{6A7FEDE9-4F39-4508-3AA0-A2E8B01093F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0" name="Текст 24">
            <a:extLst>
              <a:ext uri="{FF2B5EF4-FFF2-40B4-BE49-F238E27FC236}">
                <a16:creationId xmlns:a16="http://schemas.microsoft.com/office/drawing/2014/main" id="{92A855BF-2159-707B-6C8A-8758E6C8147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0"/>
            <a:ext cx="9809158" cy="130177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15963BE-41A9-D61E-F79B-258632C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1654560" y="3834215"/>
            <a:ext cx="357642" cy="357642"/>
          </a:xfrm>
          <a:prstGeom prst="rect">
            <a:avLst/>
          </a:prstGeom>
        </p:spPr>
      </p:pic>
      <p:sp>
        <p:nvSpPr>
          <p:cNvPr id="83" name="Текст 24">
            <a:extLst>
              <a:ext uri="{FF2B5EF4-FFF2-40B4-BE49-F238E27FC236}">
                <a16:creationId xmlns:a16="http://schemas.microsoft.com/office/drawing/2014/main" id="{53BF2F50-B701-3DA0-5EE4-2A2F12BF8EE3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123649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6C699546-67D7-6573-6A15-F5F1D8C6CD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4177907" y="3834215"/>
            <a:ext cx="357642" cy="357642"/>
          </a:xfrm>
          <a:prstGeom prst="rect">
            <a:avLst/>
          </a:prstGeom>
        </p:spPr>
      </p:pic>
      <p:sp>
        <p:nvSpPr>
          <p:cNvPr id="95" name="Текст 24">
            <a:extLst>
              <a:ext uri="{FF2B5EF4-FFF2-40B4-BE49-F238E27FC236}">
                <a16:creationId xmlns:a16="http://schemas.microsoft.com/office/drawing/2014/main" id="{F99130A2-7D4D-E981-DAEE-CA82D0AA770E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640272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57EEF973-C13E-340E-4BF4-0E5F9B5C55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6686439" y="3834215"/>
            <a:ext cx="357642" cy="357642"/>
          </a:xfrm>
          <a:prstGeom prst="rect">
            <a:avLst/>
          </a:prstGeom>
        </p:spPr>
      </p:pic>
      <p:sp>
        <p:nvSpPr>
          <p:cNvPr id="97" name="Текст 24">
            <a:extLst>
              <a:ext uri="{FF2B5EF4-FFF2-40B4-BE49-F238E27FC236}">
                <a16:creationId xmlns:a16="http://schemas.microsoft.com/office/drawing/2014/main" id="{649FEFC1-7644-B2EA-ABBB-854436470544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7156895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4D862FEA-F67B-8917-DC57-3F6F581AD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9203061" y="3834215"/>
            <a:ext cx="357642" cy="357642"/>
          </a:xfrm>
          <a:prstGeom prst="rect">
            <a:avLst/>
          </a:prstGeom>
        </p:spPr>
      </p:pic>
      <p:sp>
        <p:nvSpPr>
          <p:cNvPr id="99" name="Текст 24">
            <a:extLst>
              <a:ext uri="{FF2B5EF4-FFF2-40B4-BE49-F238E27FC236}">
                <a16:creationId xmlns:a16="http://schemas.microsoft.com/office/drawing/2014/main" id="{AF7F4E20-85BF-DB26-7DE9-E5F6B1D5AD32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9673518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6" name="Рисунок 85">
            <a:hlinkClick r:id="rId3"/>
            <a:extLst>
              <a:ext uri="{FF2B5EF4-FFF2-40B4-BE49-F238E27FC236}">
                <a16:creationId xmlns:a16="http://schemas.microsoft.com/office/drawing/2014/main" id="{F606DB43-0FF1-4F8A-B0C5-696515C3205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64DB95-73ED-4A52-A865-A892EBBC36F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18" name="Номер слайда 3">
            <a:extLst>
              <a:ext uri="{FF2B5EF4-FFF2-40B4-BE49-F238E27FC236}">
                <a16:creationId xmlns:a16="http://schemas.microsoft.com/office/drawing/2014/main" id="{AB6E709D-23EE-42FB-9354-CFE1EC1E4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5927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>
            <a:extLst>
              <a:ext uri="{FF2B5EF4-FFF2-40B4-BE49-F238E27FC236}">
                <a16:creationId xmlns:a16="http://schemas.microsoft.com/office/drawing/2014/main" id="{FD6F4C4F-3525-CE99-1BC2-46E69B5682E8}"/>
              </a:ext>
            </a:extLst>
          </p:cNvPr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892ACCA-70BD-FA96-9EC0-B8E5A526C60B}"/>
              </a:ext>
            </a:extLst>
          </p:cNvPr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2"/>
                </a:solidFill>
              </a:rPr>
              <a:t>05</a:t>
            </a:r>
            <a:endParaRPr lang="ru-RU" sz="4400" spc="-150" baseline="0" dirty="0">
              <a:solidFill>
                <a:schemeClr val="accent2"/>
              </a:solidFill>
            </a:endParaRP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6F7E5C11-0491-C843-B47B-2C3839274B0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BAC3F4E-3B7C-965E-F5E1-81E840152999}"/>
              </a:ext>
            </a:extLst>
          </p:cNvPr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EAF681D-6A80-01A4-531B-437BA9643C39}"/>
              </a:ext>
            </a:extLst>
          </p:cNvPr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F48760-FDB6-AD7F-C6E3-A81D95454CDE}"/>
              </a:ext>
            </a:extLst>
          </p:cNvPr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33696083-BA5C-6DFF-A19E-8900579237C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C6CAF18-2426-66BC-F6EC-CA99F60E79BB}"/>
              </a:ext>
            </a:extLst>
          </p:cNvPr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213787AF-96BA-74FD-9CDF-7659B148E351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E84B82DD-E223-4521-A0DE-D442F2C0FB00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799019CC-4A8F-6D21-2495-B7B291F88014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4" name="Текст 24">
            <a:extLst>
              <a:ext uri="{FF2B5EF4-FFF2-40B4-BE49-F238E27FC236}">
                <a16:creationId xmlns:a16="http://schemas.microsoft.com/office/drawing/2014/main" id="{3F430777-2126-5305-8E93-F8DF4485D269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FB6DDDFE-9BC1-4B38-B1D0-CCA466513B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D7F241A-81E3-475B-BDBC-9BA68098A5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27" name="Номер слайда 3">
            <a:extLst>
              <a:ext uri="{FF2B5EF4-FFF2-40B4-BE49-F238E27FC236}">
                <a16:creationId xmlns:a16="http://schemas.microsoft.com/office/drawing/2014/main" id="{652E544C-B489-40AF-9AA9-08D7EEEC6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1845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>
            <a:extLst>
              <a:ext uri="{FF2B5EF4-FFF2-40B4-BE49-F238E27FC236}">
                <a16:creationId xmlns:a16="http://schemas.microsoft.com/office/drawing/2014/main" id="{90EEFAC0-2551-80F4-3FDF-E5F34DC50B62}"/>
              </a:ext>
            </a:extLst>
          </p:cNvPr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2"/>
                </a:solidFill>
              </a:rPr>
              <a:t>0</a:t>
            </a:r>
            <a:r>
              <a:rPr lang="ru-RU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51C4EDC-FE73-F44F-5A75-E18A8920783E}"/>
              </a:ext>
            </a:extLst>
          </p:cNvPr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7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5" name="Текст 24">
            <a:extLst>
              <a:ext uri="{FF2B5EF4-FFF2-40B4-BE49-F238E27FC236}">
                <a16:creationId xmlns:a16="http://schemas.microsoft.com/office/drawing/2014/main" id="{5C7AFC25-D95A-A80A-057E-E9EC02E550F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>
            <a:extLst>
              <a:ext uri="{FF2B5EF4-FFF2-40B4-BE49-F238E27FC236}">
                <a16:creationId xmlns:a16="http://schemas.microsoft.com/office/drawing/2014/main" id="{6D8BB943-914F-9F16-FE96-D4AF096784D7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04DC0C29-B98C-2DCD-1437-291EBBE9DA0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8" name="Текст 24">
            <a:extLst>
              <a:ext uri="{FF2B5EF4-FFF2-40B4-BE49-F238E27FC236}">
                <a16:creationId xmlns:a16="http://schemas.microsoft.com/office/drawing/2014/main" id="{6611E9FD-9DE2-E2AF-EAEA-BA9470C01D57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0E0D785-CF30-CFB4-BC93-2BDBC9F73708}"/>
              </a:ext>
            </a:extLst>
          </p:cNvPr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8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B0543E3-5540-D2EF-4716-43445030FD9E}"/>
              </a:ext>
            </a:extLst>
          </p:cNvPr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6</a:t>
            </a:r>
          </a:p>
        </p:txBody>
      </p:sp>
      <p:pic>
        <p:nvPicPr>
          <p:cNvPr id="91" name="Рисунок 90">
            <a:hlinkClick r:id="rId2"/>
            <a:extLst>
              <a:ext uri="{FF2B5EF4-FFF2-40B4-BE49-F238E27FC236}">
                <a16:creationId xmlns:a16="http://schemas.microsoft.com/office/drawing/2014/main" id="{01221490-FCD1-49C8-B968-97CCE9435E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BB8CC31-B21B-4BA3-80EC-95111C46AC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23" name="Номер слайда 3">
            <a:extLst>
              <a:ext uri="{FF2B5EF4-FFF2-40B4-BE49-F238E27FC236}">
                <a16:creationId xmlns:a16="http://schemas.microsoft.com/office/drawing/2014/main" id="{F097AD4E-8464-4E83-A203-73BC99E79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7284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олилиния 120">
            <a:extLst>
              <a:ext uri="{FF2B5EF4-FFF2-40B4-BE49-F238E27FC236}">
                <a16:creationId xmlns:a16="http://schemas.microsoft.com/office/drawing/2014/main" id="{CA51DB80-E37A-3BC5-6FD1-0F2508838739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9BC08ADE-54D7-164B-B1FD-C4A6C71C0E05}"/>
              </a:ext>
            </a:extLst>
          </p:cNvPr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D6F4C4F-3525-CE99-1BC2-46E69B5682E8}"/>
              </a:ext>
            </a:extLst>
          </p:cNvPr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892ACCA-70BD-FA96-9EC0-B8E5A526C60B}"/>
              </a:ext>
            </a:extLst>
          </p:cNvPr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05</a:t>
            </a:r>
            <a:endParaRPr lang="ru-RU" sz="4400" spc="-150" baseline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6F7E5C11-0491-C843-B47B-2C3839274B0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BAC3F4E-3B7C-965E-F5E1-81E840152999}"/>
              </a:ext>
            </a:extLst>
          </p:cNvPr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EAF681D-6A80-01A4-531B-437BA9643C39}"/>
              </a:ext>
            </a:extLst>
          </p:cNvPr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F48760-FDB6-AD7F-C6E3-A81D95454CDE}"/>
              </a:ext>
            </a:extLst>
          </p:cNvPr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33696083-BA5C-6DFF-A19E-8900579237C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C6CAF18-2426-66BC-F6EC-CA99F60E79BB}"/>
              </a:ext>
            </a:extLst>
          </p:cNvPr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213787AF-96BA-74FD-9CDF-7659B148E351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E84B82DD-E223-4521-A0DE-D442F2C0FB00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799019CC-4A8F-6D21-2495-B7B291F88014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4" name="Текст 24">
            <a:extLst>
              <a:ext uri="{FF2B5EF4-FFF2-40B4-BE49-F238E27FC236}">
                <a16:creationId xmlns:a16="http://schemas.microsoft.com/office/drawing/2014/main" id="{3F430777-2126-5305-8E93-F8DF4485D269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pic>
        <p:nvPicPr>
          <p:cNvPr id="97" name="Рисунок 96">
            <a:hlinkClick r:id="rId3"/>
            <a:extLst>
              <a:ext uri="{FF2B5EF4-FFF2-40B4-BE49-F238E27FC236}">
                <a16:creationId xmlns:a16="http://schemas.microsoft.com/office/drawing/2014/main" id="{F24A1688-4AD6-4F4E-945E-C4361F6E9B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A55EA23-8C20-4265-8893-944C11E77FB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29" name="Номер слайда 3">
            <a:extLst>
              <a:ext uri="{FF2B5EF4-FFF2-40B4-BE49-F238E27FC236}">
                <a16:creationId xmlns:a16="http://schemas.microsoft.com/office/drawing/2014/main" id="{6F53CE14-E38A-409C-BD3A-8FC8DF052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6054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1084">
          <p15:clr>
            <a:srgbClr val="FBAE40"/>
          </p15:clr>
        </p15:guide>
        <p15:guide id="4" pos="726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олилиния 105">
            <a:extLst>
              <a:ext uri="{FF2B5EF4-FFF2-40B4-BE49-F238E27FC236}">
                <a16:creationId xmlns:a16="http://schemas.microsoft.com/office/drawing/2014/main" id="{D7436FD7-09FE-488B-0E8F-B75B59DD743D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E43C8C1E-826A-9AF8-8651-D8809DAC9E94}"/>
              </a:ext>
            </a:extLst>
          </p:cNvPr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0EEFAC0-2551-80F4-3FDF-E5F34DC50B62}"/>
              </a:ext>
            </a:extLst>
          </p:cNvPr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51C4EDC-FE73-F44F-5A75-E18A8920783E}"/>
              </a:ext>
            </a:extLst>
          </p:cNvPr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7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5" name="Текст 24">
            <a:extLst>
              <a:ext uri="{FF2B5EF4-FFF2-40B4-BE49-F238E27FC236}">
                <a16:creationId xmlns:a16="http://schemas.microsoft.com/office/drawing/2014/main" id="{5C7AFC25-D95A-A80A-057E-E9EC02E550F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>
            <a:extLst>
              <a:ext uri="{FF2B5EF4-FFF2-40B4-BE49-F238E27FC236}">
                <a16:creationId xmlns:a16="http://schemas.microsoft.com/office/drawing/2014/main" id="{6D8BB943-914F-9F16-FE96-D4AF096784D7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04DC0C29-B98C-2DCD-1437-291EBBE9DA0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8" name="Текст 24">
            <a:extLst>
              <a:ext uri="{FF2B5EF4-FFF2-40B4-BE49-F238E27FC236}">
                <a16:creationId xmlns:a16="http://schemas.microsoft.com/office/drawing/2014/main" id="{6611E9FD-9DE2-E2AF-EAEA-BA9470C01D57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0E0D785-CF30-CFB4-BC93-2BDBC9F73708}"/>
              </a:ext>
            </a:extLst>
          </p:cNvPr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8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B0543E3-5540-D2EF-4716-43445030FD9E}"/>
              </a:ext>
            </a:extLst>
          </p:cNvPr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6</a:t>
            </a:r>
          </a:p>
        </p:txBody>
      </p:sp>
      <p:pic>
        <p:nvPicPr>
          <p:cNvPr id="93" name="Рисунок 92">
            <a:hlinkClick r:id="rId3"/>
            <a:extLst>
              <a:ext uri="{FF2B5EF4-FFF2-40B4-BE49-F238E27FC236}">
                <a16:creationId xmlns:a16="http://schemas.microsoft.com/office/drawing/2014/main" id="{E26D08AD-3AA9-4A21-A06E-283C192B47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20BF5B4-83CF-41F0-AD23-2E88B4B1E7F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25" name="Номер слайда 3">
            <a:extLst>
              <a:ext uri="{FF2B5EF4-FFF2-40B4-BE49-F238E27FC236}">
                <a16:creationId xmlns:a16="http://schemas.microsoft.com/office/drawing/2014/main" id="{E90A2269-3660-4D3C-8A19-EDAFF3FA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3399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1084">
          <p15:clr>
            <a:srgbClr val="FBAE40"/>
          </p15:clr>
        </p15:guide>
        <p15:guide id="4" pos="726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9" name="Заголовок 1">
            <a:extLst>
              <a:ext uri="{FF2B5EF4-FFF2-40B4-BE49-F238E27FC236}">
                <a16:creationId xmlns:a16="http://schemas.microsoft.com/office/drawing/2014/main" id="{16BEAE78-02D9-5686-31DB-F618D13BA67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2AEEEE-BC58-FCE1-C204-561041ED9107}"/>
              </a:ext>
            </a:extLst>
          </p:cNvPr>
          <p:cNvSpPr/>
          <p:nvPr userDrawn="1"/>
        </p:nvSpPr>
        <p:spPr>
          <a:xfrm>
            <a:off x="1745408" y="1869126"/>
            <a:ext cx="2443113" cy="58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FA1A8975-B058-BB07-8988-765641A62BD6}"/>
              </a:ext>
            </a:extLst>
          </p:cNvPr>
          <p:cNvSpPr/>
          <p:nvPr userDrawn="1"/>
        </p:nvSpPr>
        <p:spPr>
          <a:xfrm>
            <a:off x="4190875" y="1869126"/>
            <a:ext cx="2443113" cy="584775"/>
          </a:xfrm>
          <a:prstGeom prst="rect">
            <a:avLst/>
          </a:prstGeom>
          <a:solidFill>
            <a:srgbClr val="F06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5F02C9D8-8A36-F903-AB9F-E39FC0BF14AA}"/>
              </a:ext>
            </a:extLst>
          </p:cNvPr>
          <p:cNvSpPr/>
          <p:nvPr userDrawn="1"/>
        </p:nvSpPr>
        <p:spPr>
          <a:xfrm>
            <a:off x="6633988" y="1869126"/>
            <a:ext cx="244311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403C6A2B-CE2F-CD86-456C-CBF05734A4EB}"/>
              </a:ext>
            </a:extLst>
          </p:cNvPr>
          <p:cNvSpPr/>
          <p:nvPr userDrawn="1"/>
        </p:nvSpPr>
        <p:spPr>
          <a:xfrm>
            <a:off x="9077101" y="1869126"/>
            <a:ext cx="244311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ED590FE2-2C0E-F1A3-2C12-82928B3A42E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42444" y="1869126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5273DD62-E97D-E935-6023-79F3B47DD5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193638" y="1869125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829095FB-41F4-EF0D-401A-9A07C6B7A8E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51517" y="1869125"/>
            <a:ext cx="2422822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5" name="Текст 24">
            <a:extLst>
              <a:ext uri="{FF2B5EF4-FFF2-40B4-BE49-F238E27FC236}">
                <a16:creationId xmlns:a16="http://schemas.microsoft.com/office/drawing/2014/main" id="{2839A4FD-7F6C-9FDC-1465-B3440337B8D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089106" y="1869125"/>
            <a:ext cx="2425584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9" name="Текст 24">
            <a:extLst>
              <a:ext uri="{FF2B5EF4-FFF2-40B4-BE49-F238E27FC236}">
                <a16:creationId xmlns:a16="http://schemas.microsoft.com/office/drawing/2014/main" id="{99DBB67C-ACD4-629B-B83D-87BC37D495FB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749805" y="3626833"/>
            <a:ext cx="1980608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EDBB57A4-6E7F-DE4E-B45E-FFADDD4169B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749804" y="3036199"/>
            <a:ext cx="1980610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BC303A74-E859-EFBC-B16C-92C686472C18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19803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2" name="Текст 24">
            <a:extLst>
              <a:ext uri="{FF2B5EF4-FFF2-40B4-BE49-F238E27FC236}">
                <a16:creationId xmlns:a16="http://schemas.microsoft.com/office/drawing/2014/main" id="{17E39157-9328-4749-9109-7E3BD8180F0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9803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BED809AB-BFF9-6A8C-462D-87179F5315C9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6655914" y="3626833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8" name="Текст 24">
            <a:extLst>
              <a:ext uri="{FF2B5EF4-FFF2-40B4-BE49-F238E27FC236}">
                <a16:creationId xmlns:a16="http://schemas.microsoft.com/office/drawing/2014/main" id="{EA439770-6BD3-4992-5978-13FBFEBE30B1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655913" y="3036199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9" name="Текст 24">
            <a:extLst>
              <a:ext uri="{FF2B5EF4-FFF2-40B4-BE49-F238E27FC236}">
                <a16:creationId xmlns:a16="http://schemas.microsoft.com/office/drawing/2014/main" id="{36320C18-FD98-B496-3EFE-FE7FE8E01AF2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909181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0" name="Текст 24">
            <a:extLst>
              <a:ext uri="{FF2B5EF4-FFF2-40B4-BE49-F238E27FC236}">
                <a16:creationId xmlns:a16="http://schemas.microsoft.com/office/drawing/2014/main" id="{99D0410A-45CB-8D96-7A8A-8A2260C8698E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09181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8A8BAD46-CC66-0BC3-BEB8-A9251A0A2C29}"/>
              </a:ext>
            </a:extLst>
          </p:cNvPr>
          <p:cNvCxnSpPr>
            <a:cxnSpLocks/>
          </p:cNvCxnSpPr>
          <p:nvPr userDrawn="1"/>
        </p:nvCxnSpPr>
        <p:spPr>
          <a:xfrm>
            <a:off x="1746840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>
            <a:extLst>
              <a:ext uri="{FF2B5EF4-FFF2-40B4-BE49-F238E27FC236}">
                <a16:creationId xmlns:a16="http://schemas.microsoft.com/office/drawing/2014/main" id="{ED89711D-E795-2D13-D7F1-8FE61647B04F}"/>
              </a:ext>
            </a:extLst>
          </p:cNvPr>
          <p:cNvCxnSpPr>
            <a:cxnSpLocks/>
          </p:cNvCxnSpPr>
          <p:nvPr userDrawn="1"/>
        </p:nvCxnSpPr>
        <p:spPr>
          <a:xfrm>
            <a:off x="6653084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id="{FCA85121-C3D9-45F6-4A55-D031D12ABC9A}"/>
              </a:ext>
            </a:extLst>
          </p:cNvPr>
          <p:cNvCxnSpPr>
            <a:cxnSpLocks/>
          </p:cNvCxnSpPr>
          <p:nvPr userDrawn="1"/>
        </p:nvCxnSpPr>
        <p:spPr>
          <a:xfrm>
            <a:off x="4193637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>
            <a:extLst>
              <a:ext uri="{FF2B5EF4-FFF2-40B4-BE49-F238E27FC236}">
                <a16:creationId xmlns:a16="http://schemas.microsoft.com/office/drawing/2014/main" id="{EEC95F0D-A9BC-4697-D362-426F0B1A42C8}"/>
              </a:ext>
            </a:extLst>
          </p:cNvPr>
          <p:cNvCxnSpPr>
            <a:cxnSpLocks/>
          </p:cNvCxnSpPr>
          <p:nvPr userDrawn="1"/>
        </p:nvCxnSpPr>
        <p:spPr>
          <a:xfrm>
            <a:off x="9087234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45088C6B-5A8D-479B-8B80-4003832E00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E997D9D-A2AD-4FF7-93CD-6B258D32E95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27" name="Номер слайда 3">
            <a:extLst>
              <a:ext uri="{FF2B5EF4-FFF2-40B4-BE49-F238E27FC236}">
                <a16:creationId xmlns:a16="http://schemas.microsoft.com/office/drawing/2014/main" id="{E7FCE1AB-DBEB-478B-93F1-74DFA82A7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7301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1C250AB0-7C6A-38CA-495A-F1E3ADA64CA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78" name="Рисунок 77">
            <a:hlinkClick r:id="rId2"/>
            <a:extLst>
              <a:ext uri="{FF2B5EF4-FFF2-40B4-BE49-F238E27FC236}">
                <a16:creationId xmlns:a16="http://schemas.microsoft.com/office/drawing/2014/main" id="{324BB40E-B27C-44CA-B9D3-1610088E80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0575B8C8-60A9-47E4-8536-0EBA28745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2275" y="1690688"/>
            <a:ext cx="9837738" cy="45291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D1DB00-7F6A-4CD1-83B5-2155816F959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808" y="542185"/>
            <a:ext cx="2604358" cy="1953269"/>
          </a:xfrm>
          <a:prstGeom prst="rect">
            <a:avLst/>
          </a:prstGeom>
        </p:spPr>
      </p:pic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27A39F80-7013-4DEF-B735-B58973CD0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3807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265">
          <p15:clr>
            <a:srgbClr val="FBAE40"/>
          </p15:clr>
        </p15:guide>
        <p15:guide id="3" pos="4180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286FDBD-1E3F-1197-C0E5-F3E7F41F1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24">
            <a:extLst>
              <a:ext uri="{FF2B5EF4-FFF2-40B4-BE49-F238E27FC236}">
                <a16:creationId xmlns:a16="http://schemas.microsoft.com/office/drawing/2014/main" id="{0F5588C9-8A1D-E9FF-CA35-2AAF75C1D1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 userDrawn="1">
            <p:ph type="chart" sz="quarter" idx="15"/>
          </p:nvPr>
        </p:nvSpPr>
        <p:spPr>
          <a:xfrm>
            <a:off x="1722438" y="2280692"/>
            <a:ext cx="9798050" cy="415627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pic>
        <p:nvPicPr>
          <p:cNvPr id="77" name="Рисунок 76">
            <a:hlinkClick r:id="rId2"/>
            <a:extLst>
              <a:ext uri="{FF2B5EF4-FFF2-40B4-BE49-F238E27FC236}">
                <a16:creationId xmlns:a16="http://schemas.microsoft.com/office/drawing/2014/main" id="{37A183A7-6FB3-4E48-9FAA-A29DEE67D6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2B680F-BD00-428F-9EBE-B26C2D0724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BC85A8FE-97C6-427F-8060-68742F143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7072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 userDrawn="1">
            <p:ph type="chart" sz="quarter" idx="15"/>
          </p:nvPr>
        </p:nvSpPr>
        <p:spPr>
          <a:xfrm>
            <a:off x="6635750" y="1670021"/>
            <a:ext cx="4884738" cy="4766949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909F6A40-CEBD-A5DB-3F2D-84EA355864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0C97AA06-CD87-D0D7-F39A-7A8C7E5451F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2" name="Текст 24">
            <a:extLst>
              <a:ext uri="{FF2B5EF4-FFF2-40B4-BE49-F238E27FC236}">
                <a16:creationId xmlns:a16="http://schemas.microsoft.com/office/drawing/2014/main" id="{A21DD8C0-D442-DEF9-355A-B9A9686BA435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722438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C644B807-161F-2351-1A0A-0321B692CD14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4071932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9" name="Рисунок 78">
            <a:hlinkClick r:id="rId2"/>
            <a:extLst>
              <a:ext uri="{FF2B5EF4-FFF2-40B4-BE49-F238E27FC236}">
                <a16:creationId xmlns:a16="http://schemas.microsoft.com/office/drawing/2014/main" id="{2F29CA44-1F2B-4021-A946-165C5ECF74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38292C9-944E-4413-A96C-80595573DB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46CC30E6-870A-4587-8A5C-5DB75542C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540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 userDrawn="1">
            <p:ph type="chart" sz="quarter" idx="15"/>
          </p:nvPr>
        </p:nvSpPr>
        <p:spPr>
          <a:xfrm>
            <a:off x="1751012" y="1708484"/>
            <a:ext cx="4884738" cy="472848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909F6A40-CEBD-A5DB-3F2D-84EA355864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104797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0C97AA06-CD87-D0D7-F39A-7A8C7E5451F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130191" y="2112472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9" name="Текст 24">
            <a:extLst>
              <a:ext uri="{FF2B5EF4-FFF2-40B4-BE49-F238E27FC236}">
                <a16:creationId xmlns:a16="http://schemas.microsoft.com/office/drawing/2014/main" id="{AF19CD83-28DF-DC56-D800-1189F6872AEC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130191" y="3882278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2" name="Рисунок 81">
            <a:hlinkClick r:id="rId2"/>
            <a:extLst>
              <a:ext uri="{FF2B5EF4-FFF2-40B4-BE49-F238E27FC236}">
                <a16:creationId xmlns:a16="http://schemas.microsoft.com/office/drawing/2014/main" id="{11A319AA-21C8-4961-B01C-D5769B5B9E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67F3E0F-F081-4B60-9063-9028048471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8667D63D-FB56-4658-A592-8E3220EC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6372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2284534"/>
            <a:ext cx="9810750" cy="416865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2" name="Заголовок 1">
            <a:extLst>
              <a:ext uri="{FF2B5EF4-FFF2-40B4-BE49-F238E27FC236}">
                <a16:creationId xmlns:a16="http://schemas.microsoft.com/office/drawing/2014/main" id="{6FC94706-DD51-3FAF-C2E8-A75995F85DB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0862038F-F3F4-90E0-0014-D59B90E4E915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7" name="Рисунок 76">
            <a:hlinkClick r:id="rId2"/>
            <a:extLst>
              <a:ext uri="{FF2B5EF4-FFF2-40B4-BE49-F238E27FC236}">
                <a16:creationId xmlns:a16="http://schemas.microsoft.com/office/drawing/2014/main" id="{EB18C49C-FE67-40B8-9B48-5FAA5D6E29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17A2472-B67C-4174-900F-AFB86E67E3F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82552CA8-1FE6-4FA4-B6DB-746EA4444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0446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1651820"/>
            <a:ext cx="9810750" cy="480136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1C250AB0-7C6A-38CA-495A-F1E3ADA64CA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78" name="Рисунок 77">
            <a:hlinkClick r:id="rId2"/>
            <a:extLst>
              <a:ext uri="{FF2B5EF4-FFF2-40B4-BE49-F238E27FC236}">
                <a16:creationId xmlns:a16="http://schemas.microsoft.com/office/drawing/2014/main" id="{324BB40E-B27C-44CA-B9D3-1610088E80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873BDE-1212-487D-AF7D-1AEED96540B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B1B5F1B0-0B0F-41D2-A822-8BCB33B5B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8498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333375"/>
            <a:ext cx="9810750" cy="611981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pic>
        <p:nvPicPr>
          <p:cNvPr id="77" name="Рисунок 76">
            <a:hlinkClick r:id="rId2"/>
            <a:extLst>
              <a:ext uri="{FF2B5EF4-FFF2-40B4-BE49-F238E27FC236}">
                <a16:creationId xmlns:a16="http://schemas.microsoft.com/office/drawing/2014/main" id="{EF93D5D9-2676-4A02-8956-92CE9F7379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32DA084-C465-4518-941B-3DC95F5DC7F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72FECC39-A5DC-454B-AF08-C3385E0E6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0645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5FB254-AEFA-CFEF-DCD6-493511D00F45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20B28173-DED4-1EB6-7CD1-A46320279A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31819B4E-011E-F5A2-01EC-7551E78E58C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94029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6" name="Текст 24">
            <a:extLst>
              <a:ext uri="{FF2B5EF4-FFF2-40B4-BE49-F238E27FC236}">
                <a16:creationId xmlns:a16="http://schemas.microsoft.com/office/drawing/2014/main" id="{B00FEDF9-AA79-92E5-DC6B-3F5A020A50D3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914900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9" name="Рисунок 78">
            <a:extLst>
              <a:ext uri="{FF2B5EF4-FFF2-40B4-BE49-F238E27FC236}">
                <a16:creationId xmlns:a16="http://schemas.microsoft.com/office/drawing/2014/main" id="{FEDD6905-B654-F0D1-D2CD-7EE59F40443A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1720851" y="3262740"/>
            <a:ext cx="4914900" cy="2754313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AB8B8782-091C-0AE6-A8DF-D38C0DE53F64}"/>
              </a:ext>
            </a:extLst>
          </p:cNvPr>
          <p:cNvSpPr/>
          <p:nvPr userDrawn="1"/>
        </p:nvSpPr>
        <p:spPr>
          <a:xfrm>
            <a:off x="1720848" y="6017153"/>
            <a:ext cx="4914901" cy="73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75EB00F8-F7FF-7C56-9AE7-8868E4EB67EC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179732" y="3288304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2" name="Текст 24">
            <a:extLst>
              <a:ext uri="{FF2B5EF4-FFF2-40B4-BE49-F238E27FC236}">
                <a16:creationId xmlns:a16="http://schemas.microsoft.com/office/drawing/2014/main" id="{E4DEEAE8-F271-A203-D424-9BC7724B439F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7179732" y="4310067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05BA86FD-A468-E175-B867-0F25C07B8422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7179732" y="5331829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FD393F1-9AFA-1233-99C6-7E25C4A33623}"/>
              </a:ext>
            </a:extLst>
          </p:cNvPr>
          <p:cNvSpPr/>
          <p:nvPr userDrawn="1"/>
        </p:nvSpPr>
        <p:spPr>
          <a:xfrm>
            <a:off x="7179731" y="344412"/>
            <a:ext cx="4352630" cy="20816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85" name="Рисунок 84">
            <a:hlinkClick r:id="rId2"/>
            <a:extLst>
              <a:ext uri="{FF2B5EF4-FFF2-40B4-BE49-F238E27FC236}">
                <a16:creationId xmlns:a16="http://schemas.microsoft.com/office/drawing/2014/main" id="{66437858-7FE1-40AE-B2A6-B6C5B44547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D20B789-B95B-4B97-926C-514D44CC68A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68F485C9-8363-4474-B363-6B50BCB1E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9170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B88C8-03FA-FC76-45ED-B3B0E86D4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DE214E-5CC0-46A1-7918-AE492F094888}"/>
              </a:ext>
            </a:extLst>
          </p:cNvPr>
          <p:cNvSpPr/>
          <p:nvPr userDrawn="1"/>
        </p:nvSpPr>
        <p:spPr>
          <a:xfrm>
            <a:off x="2015882" y="2284484"/>
            <a:ext cx="4352630" cy="416593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DC1293-1EBA-E313-E8CF-03B2F9713BCF}"/>
              </a:ext>
            </a:extLst>
          </p:cNvPr>
          <p:cNvSpPr/>
          <p:nvPr userDrawn="1"/>
        </p:nvSpPr>
        <p:spPr>
          <a:xfrm>
            <a:off x="2530670" y="2284750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4">
            <a:extLst>
              <a:ext uri="{FF2B5EF4-FFF2-40B4-BE49-F238E27FC236}">
                <a16:creationId xmlns:a16="http://schemas.microsoft.com/office/drawing/2014/main" id="{580B6701-96E8-359A-3D10-7CA7556E6A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37307" y="2284750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AD90E2B-FC13-EA00-24AD-5D808A40BD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3227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24">
            <a:extLst>
              <a:ext uri="{FF2B5EF4-FFF2-40B4-BE49-F238E27FC236}">
                <a16:creationId xmlns:a16="http://schemas.microsoft.com/office/drawing/2014/main" id="{37956E23-F986-B582-0C7E-7B1C73BE43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id="{07551EE7-C8F6-2EF3-F0BF-15DDD23A56A5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4" name="Рисунок 163">
            <a:hlinkClick r:id="rId2"/>
            <a:extLst>
              <a:ext uri="{FF2B5EF4-FFF2-40B4-BE49-F238E27FC236}">
                <a16:creationId xmlns:a16="http://schemas.microsoft.com/office/drawing/2014/main" id="{74FB0920-6D98-AC15-EA88-76F59D1E1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235" name="Прямоугольник 234">
            <a:extLst>
              <a:ext uri="{FF2B5EF4-FFF2-40B4-BE49-F238E27FC236}">
                <a16:creationId xmlns:a16="http://schemas.microsoft.com/office/drawing/2014/main" id="{AD6FC3DE-FF01-180D-ED66-EF27307DC69A}"/>
              </a:ext>
            </a:extLst>
          </p:cNvPr>
          <p:cNvSpPr/>
          <p:nvPr userDrawn="1"/>
        </p:nvSpPr>
        <p:spPr>
          <a:xfrm>
            <a:off x="6882371" y="2291271"/>
            <a:ext cx="4352630" cy="416191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Прямоугольник 235">
            <a:extLst>
              <a:ext uri="{FF2B5EF4-FFF2-40B4-BE49-F238E27FC236}">
                <a16:creationId xmlns:a16="http://schemas.microsoft.com/office/drawing/2014/main" id="{12A3BDF9-45DB-CF39-B6CB-E62831A5D45B}"/>
              </a:ext>
            </a:extLst>
          </p:cNvPr>
          <p:cNvSpPr/>
          <p:nvPr userDrawn="1"/>
        </p:nvSpPr>
        <p:spPr>
          <a:xfrm>
            <a:off x="7400334" y="2291536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Текст 24">
            <a:extLst>
              <a:ext uri="{FF2B5EF4-FFF2-40B4-BE49-F238E27FC236}">
                <a16:creationId xmlns:a16="http://schemas.microsoft.com/office/drawing/2014/main" id="{4BF239EF-9E66-6CA3-6B4D-7738E449AA1F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7403796" y="2291536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6" name="Текст 13">
            <a:extLst>
              <a:ext uri="{FF2B5EF4-FFF2-40B4-BE49-F238E27FC236}">
                <a16:creationId xmlns:a16="http://schemas.microsoft.com/office/drawing/2014/main" id="{1F7143F7-0A33-FE59-AE32-5533B3B0CAD0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191833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4" name="Рисунок 83">
            <a:hlinkClick r:id="rId2"/>
            <a:extLst>
              <a:ext uri="{FF2B5EF4-FFF2-40B4-BE49-F238E27FC236}">
                <a16:creationId xmlns:a16="http://schemas.microsoft.com/office/drawing/2014/main" id="{1AAB16A0-D2EE-4471-8557-962D451BA6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29C7B12C-8A7A-4AE8-8EF3-A145BF44B7DF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DC848D-6252-42A8-BA81-23EB0F5CD9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id="{0AF7CC44-60DF-4995-915A-368672118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239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210" userDrawn="1">
          <p15:clr>
            <a:srgbClr val="FBAE40"/>
          </p15:clr>
        </p15:guide>
        <p15:guide id="5" pos="1084" userDrawn="1">
          <p15:clr>
            <a:srgbClr val="FBAE40"/>
          </p15:clr>
        </p15:guide>
        <p15:guide id="6" pos="7265" userDrawn="1">
          <p15:clr>
            <a:srgbClr val="FBAE40"/>
          </p15:clr>
        </p15:guide>
        <p15:guide id="7" orient="horz" pos="75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4E9A444B-98B7-80C5-83DD-7479E185D8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4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237" name="Прямоугольник 236">
            <a:extLst>
              <a:ext uri="{FF2B5EF4-FFF2-40B4-BE49-F238E27FC236}">
                <a16:creationId xmlns:a16="http://schemas.microsoft.com/office/drawing/2014/main" id="{6E30EDE6-C857-748C-F363-8C15BF2F67AD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  <a:extLst>
              <a:ext uri="{FF2B5EF4-FFF2-40B4-BE49-F238E27FC236}">
                <a16:creationId xmlns:a16="http://schemas.microsoft.com/office/drawing/2014/main" id="{12CD0E52-750D-1E3F-E0FF-FEA15E65A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>
            <a:extLst>
              <a:ext uri="{FF2B5EF4-FFF2-40B4-BE49-F238E27FC236}">
                <a16:creationId xmlns:a16="http://schemas.microsoft.com/office/drawing/2014/main" id="{83E94931-EBB3-A85D-F84C-6C2B0AAAD24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8919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15" name="Текст 24">
            <a:extLst>
              <a:ext uri="{FF2B5EF4-FFF2-40B4-BE49-F238E27FC236}">
                <a16:creationId xmlns:a16="http://schemas.microsoft.com/office/drawing/2014/main" id="{32E02C11-04DB-9A56-BDFE-3E479ED5A421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294313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7" name="Текст 24">
            <a:extLst>
              <a:ext uri="{FF2B5EF4-FFF2-40B4-BE49-F238E27FC236}">
                <a16:creationId xmlns:a16="http://schemas.microsoft.com/office/drawing/2014/main" id="{04DF5146-9F91-E09B-465C-1D51A74CE87E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5294313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0" name="Текст 24">
            <a:extLst>
              <a:ext uri="{FF2B5EF4-FFF2-40B4-BE49-F238E27FC236}">
                <a16:creationId xmlns:a16="http://schemas.microsoft.com/office/drawing/2014/main" id="{B2D68628-1E11-8014-8015-573FBDD5F94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94313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>
            <a:extLst>
              <a:ext uri="{FF2B5EF4-FFF2-40B4-BE49-F238E27FC236}">
                <a16:creationId xmlns:a16="http://schemas.microsoft.com/office/drawing/2014/main" id="{B2DDD1AC-A449-4152-7A67-86178019633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650673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322" name="Текст 24">
            <a:extLst>
              <a:ext uri="{FF2B5EF4-FFF2-40B4-BE49-F238E27FC236}">
                <a16:creationId xmlns:a16="http://schemas.microsoft.com/office/drawing/2014/main" id="{99604310-D1B7-DFB3-C8BB-47A6B28653D9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5294313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1" name="Рисунок 80">
            <a:hlinkClick r:id="rId2"/>
            <a:extLst>
              <a:ext uri="{FF2B5EF4-FFF2-40B4-BE49-F238E27FC236}">
                <a16:creationId xmlns:a16="http://schemas.microsoft.com/office/drawing/2014/main" id="{C92C6E8D-7ABB-48D5-A749-BAF89E96A91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B79D0D-3FC7-4BB9-A684-31973657D2C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5704D296-B76C-4050-9ED8-CE6B032DF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1530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341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0" userDrawn="1">
          <p15:clr>
            <a:srgbClr val="FBAE40"/>
          </p15:clr>
        </p15:guide>
        <p15:guide id="8" pos="533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4E9A444B-98B7-80C5-83DD-7479E185D8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237" name="Прямоугольник 236">
            <a:extLst>
              <a:ext uri="{FF2B5EF4-FFF2-40B4-BE49-F238E27FC236}">
                <a16:creationId xmlns:a16="http://schemas.microsoft.com/office/drawing/2014/main" id="{6E30EDE6-C857-748C-F363-8C15BF2F67AD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  <a:extLst>
              <a:ext uri="{FF2B5EF4-FFF2-40B4-BE49-F238E27FC236}">
                <a16:creationId xmlns:a16="http://schemas.microsoft.com/office/drawing/2014/main" id="{12CD0E52-750D-1E3F-E0FF-FEA15E65A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>
            <a:extLst>
              <a:ext uri="{FF2B5EF4-FFF2-40B4-BE49-F238E27FC236}">
                <a16:creationId xmlns:a16="http://schemas.microsoft.com/office/drawing/2014/main" id="{83E94931-EBB3-A85D-F84C-6C2B0AAAD24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15" name="Текст 24">
            <a:extLst>
              <a:ext uri="{FF2B5EF4-FFF2-40B4-BE49-F238E27FC236}">
                <a16:creationId xmlns:a16="http://schemas.microsoft.com/office/drawing/2014/main" id="{32E02C11-04DB-9A56-BDFE-3E479ED5A421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7" name="Текст 24">
            <a:extLst>
              <a:ext uri="{FF2B5EF4-FFF2-40B4-BE49-F238E27FC236}">
                <a16:creationId xmlns:a16="http://schemas.microsoft.com/office/drawing/2014/main" id="{04DF5146-9F91-E09B-465C-1D51A74CE87E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720850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0" name="Текст 24">
            <a:extLst>
              <a:ext uri="{FF2B5EF4-FFF2-40B4-BE49-F238E27FC236}">
                <a16:creationId xmlns:a16="http://schemas.microsoft.com/office/drawing/2014/main" id="{B2D68628-1E11-8014-8015-573FBDD5F94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720850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>
            <a:extLst>
              <a:ext uri="{FF2B5EF4-FFF2-40B4-BE49-F238E27FC236}">
                <a16:creationId xmlns:a16="http://schemas.microsoft.com/office/drawing/2014/main" id="{B2DDD1AC-A449-4152-7A67-86178019633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77210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322" name="Текст 24">
            <a:extLst>
              <a:ext uri="{FF2B5EF4-FFF2-40B4-BE49-F238E27FC236}">
                <a16:creationId xmlns:a16="http://schemas.microsoft.com/office/drawing/2014/main" id="{99604310-D1B7-DFB3-C8BB-47A6B28653D9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1720850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1" name="Рисунок 80">
            <a:hlinkClick r:id="rId2"/>
            <a:extLst>
              <a:ext uri="{FF2B5EF4-FFF2-40B4-BE49-F238E27FC236}">
                <a16:creationId xmlns:a16="http://schemas.microsoft.com/office/drawing/2014/main" id="{9A391268-860F-4226-B4BF-7BC245EB73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F3914F6-4EC3-493C-B27C-E81B2A87519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7FA753AF-AE9A-4D86-B854-4B7044E3C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46750" y="64788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9501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341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0" userDrawn="1">
          <p15:clr>
            <a:srgbClr val="FBAE40"/>
          </p15:clr>
        </p15:guide>
        <p15:guide id="8" pos="533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28EC5021-436C-3C0E-DC0B-0EBEFDDD6252}"/>
              </a:ext>
            </a:extLst>
          </p:cNvPr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6052FE2-C027-5086-3B47-A9AB1B6B80CF}"/>
              </a:ext>
            </a:extLst>
          </p:cNvPr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>
            <a:extLst>
              <a:ext uri="{FF2B5EF4-FFF2-40B4-BE49-F238E27FC236}">
                <a16:creationId xmlns:a16="http://schemas.microsoft.com/office/drawing/2014/main" id="{07823687-30A4-237C-CB60-A295C520D158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8977EFC8-AFBE-2D2A-DA90-71F153DF760C}"/>
              </a:ext>
            </a:extLst>
          </p:cNvPr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7FECB34F-2EFB-DA5D-734B-9C989E67928B}"/>
              </a:ext>
            </a:extLst>
          </p:cNvPr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>
            <a:extLst>
              <a:ext uri="{FF2B5EF4-FFF2-40B4-BE49-F238E27FC236}">
                <a16:creationId xmlns:a16="http://schemas.microsoft.com/office/drawing/2014/main" id="{29B8150B-6419-3232-81FD-FD79940DB21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27DF88D3-3DC0-BB1C-1F80-0196672FFE6E}"/>
              </a:ext>
            </a:extLst>
          </p:cNvPr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457DC673-1360-42CD-4194-C7017B622717}"/>
              </a:ext>
            </a:extLst>
          </p:cNvPr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>
            <a:extLst>
              <a:ext uri="{FF2B5EF4-FFF2-40B4-BE49-F238E27FC236}">
                <a16:creationId xmlns:a16="http://schemas.microsoft.com/office/drawing/2014/main" id="{6159B658-2E92-5A31-4179-4ACC0CC19D68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7" name="Текст 24">
            <a:extLst>
              <a:ext uri="{FF2B5EF4-FFF2-40B4-BE49-F238E27FC236}">
                <a16:creationId xmlns:a16="http://schemas.microsoft.com/office/drawing/2014/main" id="{A797D723-1D78-4F83-5460-AF9CF326254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338D8088-446D-FE41-59DA-9827F8DF0F5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54824AF8-F2E2-00CA-7D76-8A18F9B83F16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3" name="Текст 24">
            <a:extLst>
              <a:ext uri="{FF2B5EF4-FFF2-40B4-BE49-F238E27FC236}">
                <a16:creationId xmlns:a16="http://schemas.microsoft.com/office/drawing/2014/main" id="{731AAD6D-F512-EBA9-6EF8-2728B6F00A78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4" name="Текст 24">
            <a:extLst>
              <a:ext uri="{FF2B5EF4-FFF2-40B4-BE49-F238E27FC236}">
                <a16:creationId xmlns:a16="http://schemas.microsoft.com/office/drawing/2014/main" id="{D875F80B-3C7F-EE89-2908-430DB3B727C9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6" name="Текст 24">
            <a:extLst>
              <a:ext uri="{FF2B5EF4-FFF2-40B4-BE49-F238E27FC236}">
                <a16:creationId xmlns:a16="http://schemas.microsoft.com/office/drawing/2014/main" id="{B9086B43-EBCE-DCA1-06C7-6900DC0CCD49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F586BB22-23DB-5127-82AC-62BA21E16665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65BA520B-A2CF-431F-A47D-E62485BFFF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C01131E-5374-4101-A99C-45AC8FC8EDB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27" name="Номер слайда 3">
            <a:extLst>
              <a:ext uri="{FF2B5EF4-FFF2-40B4-BE49-F238E27FC236}">
                <a16:creationId xmlns:a16="http://schemas.microsoft.com/office/drawing/2014/main" id="{B21BACAF-7A46-4E91-A185-8E4726940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6210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28EC5021-436C-3C0E-DC0B-0EBEFDDD6252}"/>
              </a:ext>
            </a:extLst>
          </p:cNvPr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6052FE2-C027-5086-3B47-A9AB1B6B80CF}"/>
              </a:ext>
            </a:extLst>
          </p:cNvPr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>
            <a:extLst>
              <a:ext uri="{FF2B5EF4-FFF2-40B4-BE49-F238E27FC236}">
                <a16:creationId xmlns:a16="http://schemas.microsoft.com/office/drawing/2014/main" id="{07823687-30A4-237C-CB60-A295C520D158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8977EFC8-AFBE-2D2A-DA90-71F153DF760C}"/>
              </a:ext>
            </a:extLst>
          </p:cNvPr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7FECB34F-2EFB-DA5D-734B-9C989E67928B}"/>
              </a:ext>
            </a:extLst>
          </p:cNvPr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>
            <a:extLst>
              <a:ext uri="{FF2B5EF4-FFF2-40B4-BE49-F238E27FC236}">
                <a16:creationId xmlns:a16="http://schemas.microsoft.com/office/drawing/2014/main" id="{29B8150B-6419-3232-81FD-FD79940DB21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27DF88D3-3DC0-BB1C-1F80-0196672FFE6E}"/>
              </a:ext>
            </a:extLst>
          </p:cNvPr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457DC673-1360-42CD-4194-C7017B622717}"/>
              </a:ext>
            </a:extLst>
          </p:cNvPr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>
            <a:extLst>
              <a:ext uri="{FF2B5EF4-FFF2-40B4-BE49-F238E27FC236}">
                <a16:creationId xmlns:a16="http://schemas.microsoft.com/office/drawing/2014/main" id="{6159B658-2E92-5A31-4179-4ACC0CC19D68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7" name="Текст 24">
            <a:extLst>
              <a:ext uri="{FF2B5EF4-FFF2-40B4-BE49-F238E27FC236}">
                <a16:creationId xmlns:a16="http://schemas.microsoft.com/office/drawing/2014/main" id="{A797D723-1D78-4F83-5460-AF9CF326254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338D8088-446D-FE41-59DA-9827F8DF0F5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54824AF8-F2E2-00CA-7D76-8A18F9B83F16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3" name="Текст 24">
            <a:extLst>
              <a:ext uri="{FF2B5EF4-FFF2-40B4-BE49-F238E27FC236}">
                <a16:creationId xmlns:a16="http://schemas.microsoft.com/office/drawing/2014/main" id="{731AAD6D-F512-EBA9-6EF8-2728B6F00A78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4" name="Текст 24">
            <a:extLst>
              <a:ext uri="{FF2B5EF4-FFF2-40B4-BE49-F238E27FC236}">
                <a16:creationId xmlns:a16="http://schemas.microsoft.com/office/drawing/2014/main" id="{D875F80B-3C7F-EE89-2908-430DB3B727C9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6" name="Текст 24">
            <a:extLst>
              <a:ext uri="{FF2B5EF4-FFF2-40B4-BE49-F238E27FC236}">
                <a16:creationId xmlns:a16="http://schemas.microsoft.com/office/drawing/2014/main" id="{B9086B43-EBCE-DCA1-06C7-6900DC0CCD49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F586BB22-23DB-5127-82AC-62BA21E16665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65BA520B-A2CF-431F-A47D-E62485BFFF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741FCCE-CC89-45A8-9FE2-7ABB79FB00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27" name="Номер слайда 3">
            <a:extLst>
              <a:ext uri="{FF2B5EF4-FFF2-40B4-BE49-F238E27FC236}">
                <a16:creationId xmlns:a16="http://schemas.microsoft.com/office/drawing/2014/main" id="{557308F8-A797-41C9-8EC7-390ADA2C3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3178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7265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386659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3348919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4576439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90431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>
            <a:extLst>
              <a:ext uri="{FF2B5EF4-FFF2-40B4-BE49-F238E27FC236}">
                <a16:creationId xmlns:a16="http://schemas.microsoft.com/office/drawing/2014/main" id="{95F6DE03-F514-1F96-EA77-A9CD265A58E8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3620858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8" name="Текст 24">
            <a:extLst>
              <a:ext uri="{FF2B5EF4-FFF2-40B4-BE49-F238E27FC236}">
                <a16:creationId xmlns:a16="http://schemas.microsoft.com/office/drawing/2014/main" id="{24097B3C-0A9B-0BF6-5A3F-22AB12510CC6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623002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A429F58-4277-7F66-A26B-E3F569337801}"/>
              </a:ext>
            </a:extLst>
          </p:cNvPr>
          <p:cNvSpPr/>
          <p:nvPr userDrawn="1"/>
        </p:nvSpPr>
        <p:spPr>
          <a:xfrm>
            <a:off x="738617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20AA6827-2828-91CF-4AB5-B69D116C433E}"/>
              </a:ext>
            </a:extLst>
          </p:cNvPr>
          <p:cNvSpPr/>
          <p:nvPr userDrawn="1"/>
        </p:nvSpPr>
        <p:spPr>
          <a:xfrm rot="5400000" flipH="1">
            <a:off x="861369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>
            <a:extLst>
              <a:ext uri="{FF2B5EF4-FFF2-40B4-BE49-F238E27FC236}">
                <a16:creationId xmlns:a16="http://schemas.microsoft.com/office/drawing/2014/main" id="{47A932DB-B699-7183-F9AB-AFC60F3F30E0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765811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4" name="Текст 24">
            <a:extLst>
              <a:ext uri="{FF2B5EF4-FFF2-40B4-BE49-F238E27FC236}">
                <a16:creationId xmlns:a16="http://schemas.microsoft.com/office/drawing/2014/main" id="{A4AA4913-858D-11A7-2CC3-B1CCB8368CC3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65918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76" name="Рисунок 75">
            <a:hlinkClick r:id="rId2"/>
            <a:extLst>
              <a:ext uri="{FF2B5EF4-FFF2-40B4-BE49-F238E27FC236}">
                <a16:creationId xmlns:a16="http://schemas.microsoft.com/office/drawing/2014/main" id="{4A7863E5-E99C-410E-9551-B744F4AD0B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0B30D5-2D55-45FE-848F-C4D56CDD83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id="{3129822F-763A-4EE9-B605-7128162CC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576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555817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2038143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3265663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585364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0" name="Рисунок 99">
            <a:extLst>
              <a:ext uri="{FF2B5EF4-FFF2-40B4-BE49-F238E27FC236}">
                <a16:creationId xmlns:a16="http://schemas.microsoft.com/office/drawing/2014/main" id="{07823687-30A4-237C-CB60-A295C520D158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9130494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>
            <a:extLst>
              <a:ext uri="{FF2B5EF4-FFF2-40B4-BE49-F238E27FC236}">
                <a16:creationId xmlns:a16="http://schemas.microsoft.com/office/drawing/2014/main" id="{95F6DE03-F514-1F96-EA77-A9CD265A58E8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310082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8" name="Текст 24">
            <a:extLst>
              <a:ext uri="{FF2B5EF4-FFF2-40B4-BE49-F238E27FC236}">
                <a16:creationId xmlns:a16="http://schemas.microsoft.com/office/drawing/2014/main" id="{24097B3C-0A9B-0BF6-5A3F-22AB12510CC6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312226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A429F58-4277-7F66-A26B-E3F569337801}"/>
              </a:ext>
            </a:extLst>
          </p:cNvPr>
          <p:cNvSpPr/>
          <p:nvPr userDrawn="1"/>
        </p:nvSpPr>
        <p:spPr>
          <a:xfrm>
            <a:off x="533550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20AA6827-2828-91CF-4AB5-B69D116C433E}"/>
              </a:ext>
            </a:extLst>
          </p:cNvPr>
          <p:cNvSpPr/>
          <p:nvPr userDrawn="1"/>
        </p:nvSpPr>
        <p:spPr>
          <a:xfrm rot="5400000" flipH="1">
            <a:off x="656302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>
            <a:extLst>
              <a:ext uri="{FF2B5EF4-FFF2-40B4-BE49-F238E27FC236}">
                <a16:creationId xmlns:a16="http://schemas.microsoft.com/office/drawing/2014/main" id="{47A932DB-B699-7183-F9AB-AFC60F3F30E0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560744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4" name="Текст 24">
            <a:extLst>
              <a:ext uri="{FF2B5EF4-FFF2-40B4-BE49-F238E27FC236}">
                <a16:creationId xmlns:a16="http://schemas.microsoft.com/office/drawing/2014/main" id="{A4AA4913-858D-11A7-2CC3-B1CCB8368CC3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60851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3DB8DCFA-D423-F9B3-41A4-D600EFBD92E5}"/>
              </a:ext>
            </a:extLst>
          </p:cNvPr>
          <p:cNvSpPr/>
          <p:nvPr userDrawn="1"/>
        </p:nvSpPr>
        <p:spPr>
          <a:xfrm>
            <a:off x="8625455" y="3548363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34433338-CF56-B860-848F-0BCCB1FBE93D}"/>
              </a:ext>
            </a:extLst>
          </p:cNvPr>
          <p:cNvSpPr/>
          <p:nvPr userDrawn="1"/>
        </p:nvSpPr>
        <p:spPr>
          <a:xfrm rot="5400000" flipH="1">
            <a:off x="9852975" y="563871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AF56F496-B2D7-D378-E0CB-3F143C5259F8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897394" y="4198548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5" name="Текст 24">
            <a:extLst>
              <a:ext uri="{FF2B5EF4-FFF2-40B4-BE49-F238E27FC236}">
                <a16:creationId xmlns:a16="http://schemas.microsoft.com/office/drawing/2014/main" id="{0BF18C03-42F7-2349-76E1-FF9D93D53434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899538" y="3722124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0" name="Рисунок 89">
            <a:hlinkClick r:id="rId2"/>
            <a:extLst>
              <a:ext uri="{FF2B5EF4-FFF2-40B4-BE49-F238E27FC236}">
                <a16:creationId xmlns:a16="http://schemas.microsoft.com/office/drawing/2014/main" id="{05E2B17A-F0CA-4EAF-A079-794B26002E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CCE58-68A5-4ECF-B7C2-1D8AAD1271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32" y="552192"/>
            <a:ext cx="2604358" cy="1953269"/>
          </a:xfrm>
          <a:prstGeom prst="rect">
            <a:avLst/>
          </a:prstGeom>
        </p:spPr>
      </p:pic>
      <p:sp>
        <p:nvSpPr>
          <p:cNvPr id="22" name="Номер слайда 3">
            <a:extLst>
              <a:ext uri="{FF2B5EF4-FFF2-40B4-BE49-F238E27FC236}">
                <a16:creationId xmlns:a16="http://schemas.microsoft.com/office/drawing/2014/main" id="{F02A4AE0-D2F1-4084-8A59-6000AFEC1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6025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7265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5C36A-5183-D04E-3ECF-04737DBE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A82777-1BEE-AE99-0C7B-7F59CD68F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458803-BCD8-40FB-B8F9-AE4CFCCAF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714" y="648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800" b="1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05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3" r:id="rId2"/>
    <p:sldLayoutId id="2147483656" r:id="rId3"/>
    <p:sldLayoutId id="2147483657" r:id="rId4"/>
    <p:sldLayoutId id="2147483668" r:id="rId5"/>
    <p:sldLayoutId id="2147483659" r:id="rId6"/>
    <p:sldLayoutId id="2147483680" r:id="rId7"/>
    <p:sldLayoutId id="2147483660" r:id="rId8"/>
    <p:sldLayoutId id="2147483679" r:id="rId9"/>
    <p:sldLayoutId id="2147483658" r:id="rId10"/>
    <p:sldLayoutId id="2147483663" r:id="rId11"/>
    <p:sldLayoutId id="2147483661" r:id="rId12"/>
    <p:sldLayoutId id="2147483662" r:id="rId13"/>
    <p:sldLayoutId id="2147483667" r:id="rId14"/>
    <p:sldLayoutId id="2147483664" r:id="rId15"/>
    <p:sldLayoutId id="2147483666" r:id="rId16"/>
    <p:sldLayoutId id="2147483674" r:id="rId17"/>
    <p:sldLayoutId id="2147483675" r:id="rId18"/>
    <p:sldLayoutId id="2147483673" r:id="rId19"/>
    <p:sldLayoutId id="2147483665" r:id="rId20"/>
    <p:sldLayoutId id="2147483669" r:id="rId21"/>
    <p:sldLayoutId id="2147483670" r:id="rId22"/>
    <p:sldLayoutId id="2147483671" r:id="rId23"/>
    <p:sldLayoutId id="2147483672" r:id="rId24"/>
    <p:sldLayoutId id="2147483676" r:id="rId25"/>
    <p:sldLayoutId id="2147483677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55031" y="379028"/>
            <a:ext cx="1103696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конференция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«Ломоносовские чтения-2026»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«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Человекоцентричная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суверенная цифровая трансформация государственного администрирования»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Подсекция «   »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                 Магистрант 2 курса: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Николаев Павел Михайлович</a:t>
            </a:r>
          </a:p>
          <a:p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Научный руководитель: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Александров Юрий Владимирович,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доктор экономических наук, профессор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2665" y="6473004"/>
            <a:ext cx="182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 – 2026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82978E-5B32-48DC-82D9-C377C092C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651" y="187544"/>
            <a:ext cx="1780196" cy="6221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8CCE49-3D04-4689-B6A4-D69C5180A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4897" y="187544"/>
            <a:ext cx="1863846" cy="59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8394C-5AF6-414F-8299-1FAC0BA50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4540C9-F3EA-4885-AE1B-6067A7E4CD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354DB9-2C21-45CE-8080-0B01A5CE9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0BACB171-C9A5-4F68-B877-5A2F254D00BE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65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82665" y="6413698"/>
            <a:ext cx="182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 – 2026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0847" y="160158"/>
            <a:ext cx="746400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конференция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«Ломоносовские чтения-2026»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«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Человекоцентричная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суверенная цифровая трансформация государственного администрирования»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Подсекция «   »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36A4136D-F928-4388-990D-51011D197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762557"/>
              </p:ext>
            </p:extLst>
          </p:nvPr>
        </p:nvGraphicFramePr>
        <p:xfrm>
          <a:off x="1283515" y="5471912"/>
          <a:ext cx="1064562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52096">
                  <a:extLst>
                    <a:ext uri="{9D8B030D-6E8A-4147-A177-3AD203B41FA5}">
                      <a16:colId xmlns:a16="http://schemas.microsoft.com/office/drawing/2014/main" val="2300360792"/>
                    </a:ext>
                  </a:extLst>
                </a:gridCol>
                <a:gridCol w="2793533">
                  <a:extLst>
                    <a:ext uri="{9D8B030D-6E8A-4147-A177-3AD203B41FA5}">
                      <a16:colId xmlns:a16="http://schemas.microsoft.com/office/drawing/2014/main" val="4021615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Научный руководитель:</a:t>
                      </a:r>
                    </a:p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Александров Юрий Владимирович,</a:t>
                      </a:r>
                    </a:p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доктор экономических наук, профессор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Магистрант 2 курса: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Николаев Павел Михайлович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993118471"/>
                  </a:ext>
                </a:extLst>
              </a:tr>
            </a:tbl>
          </a:graphicData>
        </a:graphic>
      </p:graphicFrame>
      <p:graphicFrame>
        <p:nvGraphicFramePr>
          <p:cNvPr id="5" name="Таблица 8">
            <a:extLst>
              <a:ext uri="{FF2B5EF4-FFF2-40B4-BE49-F238E27FC236}">
                <a16:creationId xmlns:a16="http://schemas.microsoft.com/office/drawing/2014/main" id="{4D43F655-B682-4B1E-B2A3-2BE532865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514488"/>
              </p:ext>
            </p:extLst>
          </p:nvPr>
        </p:nvGraphicFramePr>
        <p:xfrm>
          <a:off x="9726450" y="3225660"/>
          <a:ext cx="1702965" cy="20777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2965">
                  <a:extLst>
                    <a:ext uri="{9D8B030D-6E8A-4147-A177-3AD203B41FA5}">
                      <a16:colId xmlns:a16="http://schemas.microsoft.com/office/drawing/2014/main" val="3655017921"/>
                    </a:ext>
                  </a:extLst>
                </a:gridCol>
              </a:tblGrid>
              <a:tr h="2077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ФОТО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813700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B7FF9E-2871-446A-9A69-ACBB37985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651" y="187544"/>
            <a:ext cx="1780196" cy="62216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55B65C-5684-4374-A464-68EFCDD6D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4897" y="187544"/>
            <a:ext cx="1863846" cy="5946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983760-DB7D-4695-B836-79E770527207}"/>
              </a:ext>
            </a:extLst>
          </p:cNvPr>
          <p:cNvSpPr txBox="1"/>
          <p:nvPr/>
        </p:nvSpPr>
        <p:spPr>
          <a:xfrm>
            <a:off x="3415119" y="2871717"/>
            <a:ext cx="268088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4000" dirty="0"/>
              <a:t>ТЕМА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5549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EFC3C8"/>
      </a:accent1>
      <a:accent2>
        <a:srgbClr val="D86B77"/>
      </a:accent2>
      <a:accent3>
        <a:srgbClr val="1B587C"/>
      </a:accent3>
      <a:accent4>
        <a:srgbClr val="BF3242"/>
      </a:accent4>
      <a:accent5>
        <a:srgbClr val="14425D"/>
      </a:accent5>
      <a:accent6>
        <a:srgbClr val="C19859"/>
      </a:accent6>
      <a:hlink>
        <a:srgbClr val="6B9F25"/>
      </a:hlink>
      <a:folHlink>
        <a:srgbClr val="B26B02"/>
      </a:folHlink>
    </a:clrScheme>
    <a:fontScheme name="Другая 1">
      <a:majorFont>
        <a:latin typeface="Inter SemiBold"/>
        <a:ea typeface=""/>
        <a:cs typeface=""/>
      </a:majorFont>
      <a:minorFont>
        <a:latin typeface="Inter Extra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МГУ Шаблон 0806" id="{F6C44D81-FC3E-2944-AD63-97354425985D}" vid="{452F2ECD-8971-B144-9C8B-B2B5580565D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</TotalTime>
  <Words>71</Words>
  <Application>Microsoft Office PowerPoint</Application>
  <PresentationFormat>Широкоэкранный</PresentationFormat>
  <Paragraphs>33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Inter ExtraLight</vt:lpstr>
      <vt:lpstr>Inter SemiBold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ВЫСШАЯ ШКОЛА ГОСУДАРСТВЕННОГО АДМИНИСТРИРОВАНИЯ</dc:title>
  <dc:creator>karina otarova</dc:creator>
  <cp:lastModifiedBy>User</cp:lastModifiedBy>
  <cp:revision>109</cp:revision>
  <dcterms:created xsi:type="dcterms:W3CDTF">2022-06-08T19:18:59Z</dcterms:created>
  <dcterms:modified xsi:type="dcterms:W3CDTF">2026-02-25T10:35:19Z</dcterms:modified>
</cp:coreProperties>
</file>