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68"/>
    <a:srgbClr val="141D35"/>
    <a:srgbClr val="1E2C48"/>
    <a:srgbClr val="003366"/>
    <a:srgbClr val="1D2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8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7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2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4AF8-C9CA-414B-83A0-A298811D94F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8C73-8715-44B7-89A1-C3AF104C1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0" y="112816"/>
            <a:ext cx="12125995" cy="6625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539" y="250914"/>
            <a:ext cx="4383588" cy="878899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МЕЖДУНАРОДНАЯ</a:t>
            </a:r>
            <a:r>
              <a:rPr lang="ru-RU" sz="1200" b="1" dirty="0" smtClean="0">
                <a:solidFill>
                  <a:srgbClr val="1D2B4E"/>
                </a:solidFill>
              </a:rPr>
              <a:t> </a:t>
            </a:r>
            <a:r>
              <a:rPr lang="ru-RU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КОНФЕРЕНЦИЯ</a:t>
            </a:r>
            <a:r>
              <a:rPr lang="ru-RU" sz="1050" b="1" dirty="0" smtClean="0">
                <a:solidFill>
                  <a:srgbClr val="1D2B4E"/>
                </a:solidFill>
              </a:rPr>
              <a:t/>
            </a:r>
            <a:br>
              <a:rPr lang="ru-RU" sz="1050" b="1" dirty="0" smtClean="0">
                <a:solidFill>
                  <a:srgbClr val="1D2B4E"/>
                </a:solidFill>
              </a:rPr>
            </a:br>
            <a:r>
              <a:rPr lang="ru-RU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КРАСНОЯРСК</a:t>
            </a:r>
            <a:r>
              <a:rPr lang="ru-RU" sz="1050" b="1" dirty="0" smtClean="0">
                <a:solidFill>
                  <a:srgbClr val="1D2B4E"/>
                </a:solidFill>
              </a:rPr>
              <a:t/>
            </a:r>
            <a:br>
              <a:rPr lang="ru-RU" sz="1050" b="1" dirty="0" smtClean="0">
                <a:solidFill>
                  <a:srgbClr val="1D2B4E"/>
                </a:solidFill>
              </a:rPr>
            </a:br>
            <a:r>
              <a:rPr lang="ru-RU" sz="1050" dirty="0" smtClean="0">
                <a:solidFill>
                  <a:srgbClr val="1D2B4E"/>
                </a:solidFill>
              </a:rPr>
              <a:t> </a:t>
            </a:r>
            <a:r>
              <a:rPr lang="ru-RU" sz="18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14-15 НОЯБРЯ,</a:t>
            </a:r>
            <a:r>
              <a:rPr lang="ru-RU" sz="1050" dirty="0" smtClean="0">
                <a:solidFill>
                  <a:srgbClr val="1D2B4E"/>
                </a:solidFill>
              </a:rPr>
              <a:t> </a:t>
            </a:r>
            <a:r>
              <a:rPr lang="ru-RU" sz="1800" b="1" dirty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  <a:r>
              <a:rPr lang="ru-RU" sz="1050" dirty="0" smtClean="0">
                <a:solidFill>
                  <a:srgbClr val="1D2B4E"/>
                </a:solidFill>
              </a:rPr>
              <a:t> </a:t>
            </a:r>
            <a:endParaRPr lang="ru-RU" sz="1050" dirty="0">
              <a:solidFill>
                <a:srgbClr val="1D2B4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6" y="3410131"/>
            <a:ext cx="12191998" cy="11142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41D35"/>
                </a:solidFill>
              </a:rPr>
              <a:t>«Название презентации»</a:t>
            </a:r>
          </a:p>
          <a:p>
            <a:endParaRPr lang="ru-RU" sz="3200" dirty="0" smtClean="0">
              <a:solidFill>
                <a:srgbClr val="141D3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03" y="-8348"/>
            <a:ext cx="4021179" cy="178370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211" y="1732029"/>
            <a:ext cx="12441104" cy="1487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«Агробизнес, экологический </a:t>
            </a:r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инжиниринг</a:t>
            </a:r>
          </a:p>
          <a:p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3600" b="1" dirty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биотехнологии</a:t>
            </a:r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sz="36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36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AGRITECH II-2019</a:t>
            </a:r>
            <a:endParaRPr lang="ru-RU" sz="3600" b="1" dirty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-7791" y="4760158"/>
            <a:ext cx="12191998" cy="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41D35"/>
                </a:solidFill>
              </a:rPr>
              <a:t>ФИО авторов</a:t>
            </a:r>
            <a:endParaRPr lang="ru-RU" dirty="0">
              <a:solidFill>
                <a:srgbClr val="141D35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417974" y="1685925"/>
            <a:ext cx="6000347" cy="15875"/>
          </a:xfrm>
          <a:prstGeom prst="line">
            <a:avLst/>
          </a:prstGeom>
          <a:ln w="47625" cap="rnd" cmpd="sng">
            <a:solidFill>
              <a:srgbClr val="00336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417973" y="3202198"/>
            <a:ext cx="6000347" cy="15875"/>
          </a:xfrm>
          <a:prstGeom prst="line">
            <a:avLst/>
          </a:prstGeom>
          <a:ln w="47625" cap="rnd" cmpd="sng">
            <a:solidFill>
              <a:srgbClr val="00336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9" y="839787"/>
            <a:ext cx="3762375" cy="1058863"/>
          </a:xfrm>
        </p:spPr>
        <p:txBody>
          <a:bodyPr/>
          <a:lstStyle/>
          <a:p>
            <a:r>
              <a:rPr lang="ru-RU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Актуальность</a:t>
            </a:r>
            <a:endParaRPr lang="ru-RU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795" y="1148863"/>
            <a:ext cx="8109411" cy="2575410"/>
          </a:xfrm>
        </p:spPr>
        <p:txBody>
          <a:bodyPr/>
          <a:lstStyle/>
          <a:p>
            <a:r>
              <a:rPr lang="ru-RU" dirty="0" smtClean="0">
                <a:solidFill>
                  <a:srgbClr val="224268"/>
                </a:solidFill>
              </a:rPr>
              <a:t>Постановка задачи</a:t>
            </a:r>
          </a:p>
          <a:p>
            <a:r>
              <a:rPr lang="ru-RU" dirty="0" smtClean="0">
                <a:solidFill>
                  <a:srgbClr val="224268"/>
                </a:solidFill>
              </a:rPr>
              <a:t>Задача</a:t>
            </a:r>
          </a:p>
          <a:p>
            <a:r>
              <a:rPr lang="ru-RU" dirty="0" smtClean="0">
                <a:solidFill>
                  <a:srgbClr val="224268"/>
                </a:solidFill>
              </a:rPr>
              <a:t>Задача</a:t>
            </a:r>
          </a:p>
          <a:p>
            <a:r>
              <a:rPr lang="ru-RU" dirty="0" smtClean="0">
                <a:solidFill>
                  <a:srgbClr val="224268"/>
                </a:solidFill>
              </a:rPr>
              <a:t>Задача</a:t>
            </a:r>
          </a:p>
          <a:p>
            <a:r>
              <a:rPr lang="ru-RU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" y="11190"/>
            <a:ext cx="2565861" cy="11381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967913" y="1225551"/>
            <a:ext cx="8024" cy="1793874"/>
          </a:xfrm>
          <a:prstGeom prst="line">
            <a:avLst/>
          </a:prstGeom>
          <a:ln w="47625" cap="rnd" cmpd="sng">
            <a:solidFill>
              <a:srgbClr val="00336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02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526" y="4440795"/>
            <a:ext cx="11687045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353300" y="1182441"/>
            <a:ext cx="4838700" cy="18274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0" y="1182441"/>
            <a:ext cx="3762375" cy="10588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Методы решения</a:t>
            </a:r>
            <a:endParaRPr lang="ru-RU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951" y="1148862"/>
            <a:ext cx="9155256" cy="3345947"/>
          </a:xfrm>
        </p:spPr>
        <p:txBody>
          <a:bodyPr/>
          <a:lstStyle/>
          <a:p>
            <a:r>
              <a:rPr lang="ru-RU" dirty="0" smtClean="0">
                <a:solidFill>
                  <a:srgbClr val="224268"/>
                </a:solidFill>
              </a:rPr>
              <a:t>Методы, алгоритмы, расчеты</a:t>
            </a:r>
          </a:p>
          <a:p>
            <a:r>
              <a:rPr lang="ru-RU" dirty="0">
                <a:solidFill>
                  <a:srgbClr val="224268"/>
                </a:solidFill>
              </a:rPr>
              <a:t>Методы, алгоритмы, расчеты</a:t>
            </a:r>
          </a:p>
          <a:p>
            <a:r>
              <a:rPr lang="ru-RU" dirty="0">
                <a:solidFill>
                  <a:srgbClr val="224268"/>
                </a:solidFill>
              </a:rPr>
              <a:t>Методы, алгоритмы, расчеты</a:t>
            </a:r>
          </a:p>
          <a:p>
            <a:r>
              <a:rPr lang="ru-RU" dirty="0">
                <a:solidFill>
                  <a:srgbClr val="224268"/>
                </a:solidFill>
              </a:rPr>
              <a:t>Методы, алгоритмы, расчеты</a:t>
            </a:r>
          </a:p>
          <a:p>
            <a:r>
              <a:rPr lang="ru-RU" dirty="0">
                <a:solidFill>
                  <a:srgbClr val="224268"/>
                </a:solidFill>
              </a:rPr>
              <a:t>Методы, алгоритмы, расчеты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" y="11190"/>
            <a:ext cx="2565861" cy="113816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729663" y="1182441"/>
            <a:ext cx="8024" cy="1793874"/>
          </a:xfrm>
          <a:prstGeom prst="line">
            <a:avLst/>
          </a:prstGeom>
          <a:ln w="47625" cap="rnd" cmpd="sng">
            <a:solidFill>
              <a:srgbClr val="003366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03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11" y="4351226"/>
            <a:ext cx="4188920" cy="24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8796337" y="2922341"/>
            <a:ext cx="5038725" cy="1752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350" y="1072659"/>
            <a:ext cx="5833876" cy="5451966"/>
          </a:xfrm>
          <a:prstGeom prst="rect">
            <a:avLst/>
          </a:prstGeom>
          <a:solidFill>
            <a:srgbClr val="22426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0" y="1072659"/>
            <a:ext cx="5833876" cy="10323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Выводы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19325"/>
            <a:ext cx="5838826" cy="43052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Результаты, внедрение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" y="11190"/>
            <a:ext cx="2565861" cy="113816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172200" y="2000781"/>
            <a:ext cx="5943600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224268"/>
                </a:solidFill>
              </a:rPr>
              <a:t>Результаты, внедрение</a:t>
            </a:r>
          </a:p>
          <a:p>
            <a:r>
              <a:rPr lang="ru-RU" dirty="0">
                <a:solidFill>
                  <a:srgbClr val="224268"/>
                </a:solidFill>
              </a:rPr>
              <a:t>Результаты, внедрение</a:t>
            </a:r>
          </a:p>
          <a:p>
            <a:r>
              <a:rPr lang="ru-RU" dirty="0">
                <a:solidFill>
                  <a:srgbClr val="224268"/>
                </a:solidFill>
              </a:rPr>
              <a:t>Результаты, внедрение</a:t>
            </a:r>
          </a:p>
          <a:p>
            <a:r>
              <a:rPr lang="ru-RU" dirty="0">
                <a:solidFill>
                  <a:srgbClr val="224268"/>
                </a:solidFill>
              </a:rPr>
              <a:t>Результаты, внедрение</a:t>
            </a:r>
          </a:p>
          <a:p>
            <a:r>
              <a:rPr lang="ru-RU" dirty="0">
                <a:solidFill>
                  <a:srgbClr val="224268"/>
                </a:solidFill>
              </a:rPr>
              <a:t>Результаты, внедрение</a:t>
            </a:r>
          </a:p>
          <a:p>
            <a:r>
              <a:rPr lang="ru-RU" dirty="0" smtClean="0">
                <a:solidFill>
                  <a:srgbClr val="224268"/>
                </a:solidFill>
              </a:rPr>
              <a:t>…</a:t>
            </a:r>
            <a:endParaRPr lang="ru-RU" dirty="0">
              <a:solidFill>
                <a:srgbClr val="224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2400" y="1149351"/>
            <a:ext cx="11906250" cy="3394566"/>
          </a:xfrm>
          <a:prstGeom prst="rect">
            <a:avLst/>
          </a:prstGeom>
          <a:solidFill>
            <a:srgbClr val="22426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50" y="1072659"/>
            <a:ext cx="11901300" cy="10323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Контакты</a:t>
            </a:r>
            <a:endParaRPr lang="ru-RU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19326"/>
            <a:ext cx="11906250" cy="23245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ФИО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Университет/организация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E-mail: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" y="11190"/>
            <a:ext cx="2565861" cy="113816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759143" y="405911"/>
            <a:ext cx="432857" cy="35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2426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05</a:t>
            </a:r>
            <a:endParaRPr lang="ru-RU" sz="1400" dirty="0">
              <a:solidFill>
                <a:srgbClr val="22426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2400" y="5304072"/>
            <a:ext cx="2787543" cy="61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МЕЖДУНАРОДНАЯ</a:t>
            </a:r>
            <a:r>
              <a:rPr lang="ru-RU" sz="1000" b="1" dirty="0" smtClean="0">
                <a:solidFill>
                  <a:srgbClr val="1D2B4E"/>
                </a:solidFill>
              </a:rPr>
              <a:t> </a:t>
            </a:r>
            <a:r>
              <a:rPr lang="ru-RU" sz="12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КОНФЕРЕНЦИЯ</a:t>
            </a:r>
            <a:r>
              <a:rPr lang="ru-RU" sz="800" b="1" dirty="0" smtClean="0">
                <a:solidFill>
                  <a:srgbClr val="1D2B4E"/>
                </a:solidFill>
              </a:rPr>
              <a:t/>
            </a:r>
            <a:br>
              <a:rPr lang="ru-RU" sz="800" b="1" dirty="0" smtClean="0">
                <a:solidFill>
                  <a:srgbClr val="1D2B4E"/>
                </a:solidFill>
              </a:rPr>
            </a:br>
            <a:r>
              <a:rPr lang="ru-RU" sz="12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КРАСНОЯРСК</a:t>
            </a:r>
            <a:r>
              <a:rPr lang="ru-RU" sz="800" b="1" dirty="0" smtClean="0">
                <a:solidFill>
                  <a:srgbClr val="1D2B4E"/>
                </a:solidFill>
              </a:rPr>
              <a:t/>
            </a:r>
            <a:br>
              <a:rPr lang="ru-RU" sz="800" b="1" dirty="0" smtClean="0">
                <a:solidFill>
                  <a:srgbClr val="1D2B4E"/>
                </a:solidFill>
              </a:rPr>
            </a:br>
            <a:r>
              <a:rPr lang="ru-RU" sz="12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14-15 НОЯБРЯ</a:t>
            </a:r>
            <a:r>
              <a:rPr lang="ru-RU" sz="800" dirty="0" smtClean="0">
                <a:solidFill>
                  <a:srgbClr val="1D2B4E"/>
                </a:solidFill>
              </a:rPr>
              <a:t>, </a:t>
            </a:r>
            <a:r>
              <a:rPr lang="ru-RU" sz="1200" b="1" dirty="0" smtClean="0">
                <a:solidFill>
                  <a:srgbClr val="1D2B4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  <a:r>
              <a:rPr lang="ru-RU" sz="800" dirty="0" smtClean="0">
                <a:solidFill>
                  <a:srgbClr val="1D2B4E"/>
                </a:solidFill>
              </a:rPr>
              <a:t> </a:t>
            </a:r>
            <a:endParaRPr lang="ru-RU" sz="800" dirty="0">
              <a:solidFill>
                <a:srgbClr val="1D2B4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06595" y="4938295"/>
            <a:ext cx="9893019" cy="1487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«Агробизнес</a:t>
            </a:r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экологический </a:t>
            </a:r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инжиниринг</a:t>
            </a:r>
          </a:p>
          <a:p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3200" b="1" dirty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биотехнологии</a:t>
            </a:r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sz="3200" b="1" dirty="0" smtClean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3200" b="1" dirty="0" smtClean="0">
                <a:solidFill>
                  <a:srgbClr val="1E2C4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AGRITECH II-2019</a:t>
            </a:r>
            <a:endParaRPr lang="ru-RU" sz="3200" b="1" dirty="0">
              <a:solidFill>
                <a:srgbClr val="1E2C48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95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Тема Office</vt:lpstr>
      <vt:lpstr>МЕЖДУНАРОДНАЯ КОНФЕРЕНЦИЯ КРАСНОЯРСК  14-15 НОЯБРЯ, 2019 </vt:lpstr>
      <vt:lpstr>Актуальность</vt:lpstr>
      <vt:lpstr>Методы решения</vt:lpstr>
      <vt:lpstr>Выводы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науки и техники логотип Международная конференция «Агробизнес, экологический инжиниринг и биотехнологии» - AGRITECH-2019</dc:title>
  <dc:creator>info@domnit.ru</dc:creator>
  <cp:lastModifiedBy>user</cp:lastModifiedBy>
  <cp:revision>20</cp:revision>
  <dcterms:created xsi:type="dcterms:W3CDTF">2019-04-23T10:06:22Z</dcterms:created>
  <dcterms:modified xsi:type="dcterms:W3CDTF">2019-09-19T09:08:01Z</dcterms:modified>
</cp:coreProperties>
</file>