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268"/>
    <a:srgbClr val="141D35"/>
    <a:srgbClr val="1E2C48"/>
    <a:srgbClr val="003366"/>
    <a:srgbClr val="1D2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6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2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0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8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2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7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7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4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1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2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1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8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46000"/>
                    </a14:imgEffect>
                    <a14:imgEffect>
                      <a14:colorTemperature colorTemp="4700"/>
                    </a14:imgEffect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5" y="68239"/>
            <a:ext cx="12127409" cy="66522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7633" y="-1521"/>
            <a:ext cx="12201840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539" y="250914"/>
            <a:ext cx="4383588" cy="878899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rgbClr val="1D2B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INTERNATIONAL CONFERENCE</a:t>
            </a:r>
            <a:r>
              <a:rPr lang="ru-RU" sz="1050" b="1" dirty="0" smtClean="0">
                <a:solidFill>
                  <a:srgbClr val="1D2B4E"/>
                </a:solidFill>
              </a:rPr>
              <a:t/>
            </a:r>
            <a:br>
              <a:rPr lang="ru-RU" sz="1050" b="1" dirty="0" smtClean="0">
                <a:solidFill>
                  <a:srgbClr val="1D2B4E"/>
                </a:solidFill>
              </a:rPr>
            </a:br>
            <a:r>
              <a:rPr lang="en-US" sz="1800" b="1" dirty="0" smtClean="0">
                <a:solidFill>
                  <a:srgbClr val="1D2B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KRASNOYARSK, RUSSIA</a:t>
            </a:r>
            <a:r>
              <a:rPr lang="ru-RU" sz="1050" b="1" dirty="0" smtClean="0">
                <a:solidFill>
                  <a:srgbClr val="1D2B4E"/>
                </a:solidFill>
              </a:rPr>
              <a:t/>
            </a:r>
            <a:br>
              <a:rPr lang="ru-RU" sz="1050" b="1" dirty="0" smtClean="0">
                <a:solidFill>
                  <a:srgbClr val="1D2B4E"/>
                </a:solidFill>
              </a:rPr>
            </a:br>
            <a:r>
              <a:rPr lang="ru-RU" sz="1800" b="1" dirty="0" smtClean="0">
                <a:solidFill>
                  <a:srgbClr val="1D2B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14-15</a:t>
            </a:r>
            <a:r>
              <a:rPr lang="ru-RU" sz="1050" dirty="0" smtClean="0">
                <a:solidFill>
                  <a:srgbClr val="1D2B4E"/>
                </a:solidFill>
              </a:rPr>
              <a:t> </a:t>
            </a:r>
            <a:r>
              <a:rPr lang="en-US" sz="1800" b="1" dirty="0" smtClean="0">
                <a:solidFill>
                  <a:srgbClr val="1D2B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November</a:t>
            </a:r>
            <a:r>
              <a:rPr lang="ru-RU" sz="1800" b="1" dirty="0" smtClean="0">
                <a:solidFill>
                  <a:srgbClr val="1D2B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2019</a:t>
            </a:r>
            <a:r>
              <a:rPr lang="ru-RU" sz="1050" dirty="0" smtClean="0">
                <a:solidFill>
                  <a:srgbClr val="1D2B4E"/>
                </a:solidFill>
              </a:rPr>
              <a:t> </a:t>
            </a:r>
            <a:endParaRPr lang="ru-RU" sz="1050" dirty="0">
              <a:solidFill>
                <a:srgbClr val="1D2B4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6" y="3410131"/>
            <a:ext cx="12191998" cy="11142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141D35"/>
                </a:solidFill>
              </a:rPr>
              <a:t>«</a:t>
            </a:r>
            <a:r>
              <a:rPr lang="en-US" sz="3200" dirty="0" smtClean="0">
                <a:solidFill>
                  <a:srgbClr val="141D35"/>
                </a:solidFill>
              </a:rPr>
              <a:t>Presentation (paper) title</a:t>
            </a:r>
            <a:r>
              <a:rPr lang="ru-RU" sz="3200" dirty="0" smtClean="0">
                <a:solidFill>
                  <a:srgbClr val="141D35"/>
                </a:solidFill>
              </a:rPr>
              <a:t>»</a:t>
            </a:r>
          </a:p>
          <a:p>
            <a:endParaRPr lang="ru-RU" sz="3200" dirty="0" smtClean="0">
              <a:solidFill>
                <a:srgbClr val="141D35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4315" y="1732029"/>
            <a:ext cx="12191999" cy="1487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en-US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Conference on Agribusiness, Environmental </a:t>
            </a:r>
            <a:r>
              <a:rPr lang="en-US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Engineering</a:t>
            </a:r>
            <a:endParaRPr lang="ru-RU" sz="3200" b="1" dirty="0" smtClean="0">
              <a:solidFill>
                <a:srgbClr val="1E2C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ru-RU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Biotechnologies</a:t>
            </a:r>
            <a:r>
              <a:rPr lang="en-US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endParaRPr lang="en-US" sz="3200" b="1" dirty="0" smtClean="0">
              <a:solidFill>
                <a:srgbClr val="1E2C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AGRITECH II-2019</a:t>
            </a:r>
            <a:endParaRPr lang="ru-RU" sz="3200" b="1" dirty="0">
              <a:solidFill>
                <a:srgbClr val="1E2C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-7791" y="4760158"/>
            <a:ext cx="12191998" cy="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41D35"/>
                </a:solidFill>
              </a:rPr>
              <a:t>Authors</a:t>
            </a:r>
            <a:endParaRPr lang="ru-RU" dirty="0">
              <a:solidFill>
                <a:srgbClr val="141D35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3417974" y="1685925"/>
            <a:ext cx="6000347" cy="15875"/>
          </a:xfrm>
          <a:prstGeom prst="line">
            <a:avLst/>
          </a:prstGeom>
          <a:ln w="47625" cap="rnd" cmpd="sng">
            <a:solidFill>
              <a:srgbClr val="00336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417973" y="3202198"/>
            <a:ext cx="6000347" cy="15875"/>
          </a:xfrm>
          <a:prstGeom prst="line">
            <a:avLst/>
          </a:prstGeom>
          <a:ln w="47625" cap="rnd" cmpd="sng">
            <a:solidFill>
              <a:srgbClr val="00336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15" y="0"/>
            <a:ext cx="3931920" cy="11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9" y="839787"/>
            <a:ext cx="3762375" cy="10588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2426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 statement</a:t>
            </a:r>
            <a:endParaRPr lang="ru-RU" dirty="0">
              <a:solidFill>
                <a:srgbClr val="22426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4795" y="1148863"/>
            <a:ext cx="8109411" cy="2575410"/>
          </a:xfrm>
        </p:spPr>
        <p:txBody>
          <a:bodyPr/>
          <a:lstStyle/>
          <a:p>
            <a:r>
              <a:rPr lang="en-US" dirty="0" smtClean="0">
                <a:solidFill>
                  <a:srgbClr val="224268"/>
                </a:solidFill>
              </a:rPr>
              <a:t>Problem statement</a:t>
            </a:r>
            <a:endParaRPr lang="ru-RU" dirty="0" smtClean="0">
              <a:solidFill>
                <a:srgbClr val="224268"/>
              </a:solidFill>
            </a:endParaRPr>
          </a:p>
          <a:p>
            <a:r>
              <a:rPr lang="en-US" dirty="0" smtClean="0">
                <a:solidFill>
                  <a:srgbClr val="224268"/>
                </a:solidFill>
              </a:rPr>
              <a:t>Task 1</a:t>
            </a:r>
            <a:endParaRPr lang="ru-RU" dirty="0" smtClean="0">
              <a:solidFill>
                <a:srgbClr val="224268"/>
              </a:solidFill>
            </a:endParaRPr>
          </a:p>
          <a:p>
            <a:r>
              <a:rPr lang="en-US" dirty="0" smtClean="0">
                <a:solidFill>
                  <a:srgbClr val="224268"/>
                </a:solidFill>
              </a:rPr>
              <a:t>Task 2</a:t>
            </a:r>
            <a:endParaRPr lang="ru-RU" dirty="0" smtClean="0">
              <a:solidFill>
                <a:srgbClr val="224268"/>
              </a:solidFill>
            </a:endParaRPr>
          </a:p>
          <a:p>
            <a:r>
              <a:rPr lang="en-US" dirty="0" smtClean="0">
                <a:solidFill>
                  <a:srgbClr val="224268"/>
                </a:solidFill>
              </a:rPr>
              <a:t>…</a:t>
            </a:r>
            <a:endParaRPr lang="ru-RU" dirty="0" smtClean="0">
              <a:solidFill>
                <a:srgbClr val="224268"/>
              </a:solidFill>
            </a:endParaRPr>
          </a:p>
          <a:p>
            <a:r>
              <a:rPr lang="ru-RU" dirty="0" smtClean="0">
                <a:solidFill>
                  <a:srgbClr val="224268"/>
                </a:solidFill>
              </a:rPr>
              <a:t>…</a:t>
            </a:r>
            <a:endParaRPr lang="ru-RU" dirty="0">
              <a:solidFill>
                <a:srgbClr val="224268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967913" y="1225551"/>
            <a:ext cx="8024" cy="1793874"/>
          </a:xfrm>
          <a:prstGeom prst="line">
            <a:avLst/>
          </a:prstGeom>
          <a:ln w="47625" cap="rnd" cmpd="sng">
            <a:solidFill>
              <a:srgbClr val="003366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1759143" y="405911"/>
            <a:ext cx="432857" cy="35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22426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02</a:t>
            </a:r>
            <a:endParaRPr lang="ru-RU" sz="1400" dirty="0">
              <a:solidFill>
                <a:srgbClr val="22426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94896"/>
            <a:ext cx="2073429" cy="622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885" y="4476466"/>
            <a:ext cx="11686384" cy="23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353300" y="1182441"/>
            <a:ext cx="4838700" cy="18274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10" y="1182441"/>
            <a:ext cx="3762375" cy="10588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2426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Solution methods</a:t>
            </a:r>
            <a:endParaRPr lang="ru-RU" dirty="0">
              <a:solidFill>
                <a:srgbClr val="22426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951" y="1148862"/>
            <a:ext cx="9155256" cy="3345947"/>
          </a:xfrm>
        </p:spPr>
        <p:txBody>
          <a:bodyPr/>
          <a:lstStyle/>
          <a:p>
            <a:r>
              <a:rPr lang="en-US" dirty="0" smtClean="0">
                <a:solidFill>
                  <a:srgbClr val="224268"/>
                </a:solidFill>
              </a:rPr>
              <a:t>Methods</a:t>
            </a:r>
            <a:r>
              <a:rPr lang="ru-RU" dirty="0" smtClean="0">
                <a:solidFill>
                  <a:srgbClr val="224268"/>
                </a:solidFill>
              </a:rPr>
              <a:t>, </a:t>
            </a:r>
            <a:r>
              <a:rPr lang="en-US" dirty="0" smtClean="0">
                <a:solidFill>
                  <a:srgbClr val="224268"/>
                </a:solidFill>
              </a:rPr>
              <a:t>algorithms</a:t>
            </a:r>
            <a:r>
              <a:rPr lang="ru-RU" dirty="0" smtClean="0">
                <a:solidFill>
                  <a:srgbClr val="224268"/>
                </a:solidFill>
              </a:rPr>
              <a:t>, </a:t>
            </a:r>
            <a:r>
              <a:rPr lang="en-US" dirty="0" smtClean="0">
                <a:solidFill>
                  <a:srgbClr val="224268"/>
                </a:solidFill>
              </a:rPr>
              <a:t>calculations</a:t>
            </a:r>
            <a:endParaRPr lang="ru-RU" dirty="0" smtClean="0">
              <a:solidFill>
                <a:srgbClr val="224268"/>
              </a:solidFill>
            </a:endParaRPr>
          </a:p>
          <a:p>
            <a:r>
              <a:rPr lang="en-US" dirty="0" smtClean="0">
                <a:solidFill>
                  <a:srgbClr val="224268"/>
                </a:solidFill>
              </a:rPr>
              <a:t>Examples</a:t>
            </a:r>
            <a:endParaRPr lang="ru-RU" dirty="0">
              <a:solidFill>
                <a:srgbClr val="224268"/>
              </a:solidFill>
            </a:endParaRPr>
          </a:p>
          <a:p>
            <a:r>
              <a:rPr lang="en-US" dirty="0" smtClean="0">
                <a:solidFill>
                  <a:srgbClr val="224268"/>
                </a:solidFill>
              </a:rPr>
              <a:t>Figures</a:t>
            </a:r>
            <a:endParaRPr lang="ru-RU" dirty="0">
              <a:solidFill>
                <a:srgbClr val="224268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729663" y="1182441"/>
            <a:ext cx="8024" cy="1793874"/>
          </a:xfrm>
          <a:prstGeom prst="line">
            <a:avLst/>
          </a:prstGeom>
          <a:ln w="47625" cap="rnd" cmpd="sng">
            <a:solidFill>
              <a:srgbClr val="003366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1759143" y="405911"/>
            <a:ext cx="432857" cy="35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22426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03</a:t>
            </a:r>
            <a:endParaRPr lang="ru-RU" sz="1400" dirty="0">
              <a:solidFill>
                <a:srgbClr val="22426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94896"/>
            <a:ext cx="2073429" cy="622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010" y="4025388"/>
            <a:ext cx="4535930" cy="26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rot="5400000">
            <a:off x="8796337" y="2922341"/>
            <a:ext cx="5038725" cy="1752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7350" y="1072659"/>
            <a:ext cx="5833876" cy="5451966"/>
          </a:xfrm>
          <a:prstGeom prst="rect">
            <a:avLst/>
          </a:prstGeom>
          <a:solidFill>
            <a:srgbClr val="22426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50" y="1072659"/>
            <a:ext cx="5833876" cy="103236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  <a:endParaRPr lang="ru-RU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219325"/>
            <a:ext cx="5838826" cy="43052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Results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implementation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759143" y="405911"/>
            <a:ext cx="432857" cy="35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22426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04</a:t>
            </a:r>
            <a:endParaRPr lang="ru-RU" sz="1400" dirty="0">
              <a:solidFill>
                <a:srgbClr val="22426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172200" y="2000781"/>
            <a:ext cx="5943600" cy="450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224268"/>
                </a:solidFill>
              </a:rPr>
              <a:t>…</a:t>
            </a:r>
            <a:endParaRPr lang="ru-RU" dirty="0" smtClean="0">
              <a:solidFill>
                <a:srgbClr val="224268"/>
              </a:solidFill>
            </a:endParaRPr>
          </a:p>
          <a:p>
            <a:r>
              <a:rPr lang="en-US" dirty="0" smtClean="0">
                <a:solidFill>
                  <a:srgbClr val="224268"/>
                </a:solidFill>
              </a:rPr>
              <a:t>…</a:t>
            </a:r>
            <a:endParaRPr lang="ru-RU" dirty="0">
              <a:solidFill>
                <a:srgbClr val="224268"/>
              </a:solidFill>
            </a:endParaRPr>
          </a:p>
          <a:p>
            <a:r>
              <a:rPr lang="en-US" dirty="0" smtClean="0">
                <a:solidFill>
                  <a:srgbClr val="224268"/>
                </a:solidFill>
              </a:rPr>
              <a:t>…</a:t>
            </a:r>
            <a:endParaRPr lang="ru-RU" dirty="0">
              <a:solidFill>
                <a:srgbClr val="224268"/>
              </a:solidFill>
            </a:endParaRPr>
          </a:p>
          <a:p>
            <a:r>
              <a:rPr lang="en-US" dirty="0" smtClean="0">
                <a:solidFill>
                  <a:srgbClr val="224268"/>
                </a:solidFill>
              </a:rPr>
              <a:t>…</a:t>
            </a:r>
            <a:endParaRPr lang="ru-RU" dirty="0">
              <a:solidFill>
                <a:srgbClr val="224268"/>
              </a:solidFill>
            </a:endParaRPr>
          </a:p>
          <a:p>
            <a:r>
              <a:rPr lang="en-US" dirty="0" smtClean="0">
                <a:solidFill>
                  <a:srgbClr val="224268"/>
                </a:solidFill>
              </a:rPr>
              <a:t>…</a:t>
            </a:r>
            <a:endParaRPr lang="ru-RU" dirty="0">
              <a:solidFill>
                <a:srgbClr val="224268"/>
              </a:solidFill>
            </a:endParaRPr>
          </a:p>
          <a:p>
            <a:r>
              <a:rPr lang="ru-RU" dirty="0" smtClean="0">
                <a:solidFill>
                  <a:srgbClr val="224268"/>
                </a:solidFill>
              </a:rPr>
              <a:t>…</a:t>
            </a:r>
            <a:endParaRPr lang="ru-RU" dirty="0">
              <a:solidFill>
                <a:srgbClr val="224268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582" y="188403"/>
            <a:ext cx="2072820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2400" y="1149351"/>
            <a:ext cx="11906250" cy="3394566"/>
          </a:xfrm>
          <a:prstGeom prst="rect">
            <a:avLst/>
          </a:prstGeom>
          <a:solidFill>
            <a:srgbClr val="22426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50" y="1072659"/>
            <a:ext cx="11901300" cy="103236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Contacts</a:t>
            </a:r>
            <a:endParaRPr lang="ru-RU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219326"/>
            <a:ext cx="11906250" cy="232459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Authors names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University / organization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E-mail: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759143" y="405911"/>
            <a:ext cx="432857" cy="35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22426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05</a:t>
            </a:r>
            <a:endParaRPr lang="ru-RU" sz="1400" dirty="0">
              <a:solidFill>
                <a:srgbClr val="22426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85617" y="4606851"/>
            <a:ext cx="12191999" cy="17812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en-US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Conference on Agribusiness,</a:t>
            </a:r>
            <a:endParaRPr lang="ru-RU" sz="3200" b="1" dirty="0" smtClean="0">
              <a:solidFill>
                <a:srgbClr val="1E2C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Environmental Engineering </a:t>
            </a:r>
            <a:r>
              <a:rPr lang="en-US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ru-RU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Biotechnologies</a:t>
            </a:r>
            <a:r>
              <a:rPr lang="en-US" sz="3200" b="1" dirty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endParaRPr lang="en-US" sz="3200" b="1" dirty="0" smtClean="0">
              <a:solidFill>
                <a:srgbClr val="1E2C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AGRITECH II-2019</a:t>
            </a:r>
            <a:endParaRPr lang="ru-RU" sz="3200" b="1" dirty="0">
              <a:solidFill>
                <a:srgbClr val="1E2C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021" y="226749"/>
            <a:ext cx="2072820" cy="62184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06225" y="5058046"/>
            <a:ext cx="4383588" cy="878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1D2B4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INTERNATIONAL CONFERENCE</a:t>
            </a:r>
            <a:r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1D2B4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1D2B4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1D2B4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KRASNOYARSK, RUSSIA</a:t>
            </a:r>
            <a:r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1D2B4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1D2B4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1D2B4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14-15</a:t>
            </a: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1D2B4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1D2B4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November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1D2B4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 2019</a:t>
            </a: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1D2B4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1D2B4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06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77</Words>
  <Application>Microsoft Office PowerPoint</Application>
  <PresentationFormat>Широкоэкранный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Тема Office</vt:lpstr>
      <vt:lpstr>INTERNATIONAL CONFERENCE KRASNOYARSK, RUSSIA 14-15 November 2019 </vt:lpstr>
      <vt:lpstr>Problem statement</vt:lpstr>
      <vt:lpstr>Solution methods</vt:lpstr>
      <vt:lpstr>Conclusions</vt:lpstr>
      <vt:lpstr>Contacts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 науки и техники логотип Международная конференция «Агробизнес, экологический инжиниринг и биотехнологии» - AGRITECH-2019</dc:title>
  <dc:creator>info@domnit.ru</dc:creator>
  <cp:lastModifiedBy>user</cp:lastModifiedBy>
  <cp:revision>23</cp:revision>
  <dcterms:created xsi:type="dcterms:W3CDTF">2019-04-23T10:06:22Z</dcterms:created>
  <dcterms:modified xsi:type="dcterms:W3CDTF">2019-09-19T09:06:07Z</dcterms:modified>
</cp:coreProperties>
</file>