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0" roundtripDataSignature="AMtx7mjmuNGnKQTPQ+gFF8SSIujSQgpN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gif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500" y="0"/>
            <a:ext cx="1632689" cy="14127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User\Desktop\88857-22.gif" id="91" name="Google Shape;9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55650" y="152402"/>
            <a:ext cx="1632700" cy="91680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0" y="2132856"/>
            <a:ext cx="9143999" cy="2088232"/>
          </a:xfrm>
          <a:prstGeom prst="rect">
            <a:avLst/>
          </a:prstGeom>
          <a:gradFill>
            <a:gsLst>
              <a:gs pos="0">
                <a:srgbClr val="6AAE48"/>
              </a:gs>
              <a:gs pos="56000">
                <a:srgbClr val="467F39"/>
              </a:gs>
              <a:gs pos="100000">
                <a:srgbClr val="2F7026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  <a:effectLst>
            <a:reflection blurRad="0" dir="0" dist="0" endA="300" endPos="36000" fadeDir="5400000" kx="0" rotWithShape="0" algn="bl" stA="50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938" lvl="0" marL="361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Presentation Title</a:t>
            </a:r>
            <a:endParaRPr b="0" i="0" sz="4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67544" y="4581128"/>
            <a:ext cx="7704856" cy="1439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rPr b="1" i="0" lang="en-US" sz="2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rPr b="1" i="0" lang="en-US" sz="2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Company/Organization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rPr b="1" i="0" lang="en-US" sz="2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Contacts (e-mail)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</a:pPr>
            <a:r>
              <a:rPr b="0" i="0" lang="en-US" sz="2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EDM 2020, June 29 - July 3, Erlagol, Russia</a:t>
            </a:r>
            <a:endParaRPr b="0" i="0" sz="22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5" name="Google Shape;95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62945" y="152400"/>
            <a:ext cx="2923855" cy="99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1" name="Google Shape;101;p2"/>
          <p:cNvSpPr txBox="1"/>
          <p:nvPr/>
        </p:nvSpPr>
        <p:spPr>
          <a:xfrm>
            <a:off x="0" y="453599"/>
            <a:ext cx="9144000" cy="703547"/>
          </a:xfrm>
          <a:prstGeom prst="rect">
            <a:avLst/>
          </a:prstGeom>
          <a:gradFill>
            <a:gsLst>
              <a:gs pos="0">
                <a:srgbClr val="6AAE48"/>
              </a:gs>
              <a:gs pos="56000">
                <a:srgbClr val="467F39"/>
              </a:gs>
              <a:gs pos="100000">
                <a:srgbClr val="2F7026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Title of Presentation</a:t>
            </a:r>
            <a:endParaRPr b="0" i="0" sz="4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467544" y="16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7026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Landscape Format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F7026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Minimum of information on each slide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538CD5"/>
              </a:buClr>
              <a:buSzPts val="2800"/>
              <a:buFont typeface="Arial"/>
              <a:buChar char="▪"/>
            </a:pPr>
            <a:r>
              <a:rPr b="0" i="0" lang="en-US" sz="2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Highlight main points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538CD5"/>
              </a:buClr>
              <a:buSzPts val="2800"/>
              <a:buFont typeface="Arial"/>
              <a:buChar char="▪"/>
            </a:pPr>
            <a:r>
              <a:rPr b="0" i="0" lang="en-US" sz="2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Use photos, charts, graphs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F7026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commercialism/advertising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09" name="Google Shape;109;p3"/>
          <p:cNvSpPr txBox="1"/>
          <p:nvPr>
            <p:ph type="title"/>
          </p:nvPr>
        </p:nvSpPr>
        <p:spPr>
          <a:xfrm>
            <a:off x="0" y="274638"/>
            <a:ext cx="9144000" cy="706090"/>
          </a:xfrm>
          <a:prstGeom prst="rect">
            <a:avLst/>
          </a:prstGeom>
          <a:gradFill>
            <a:gsLst>
              <a:gs pos="0">
                <a:srgbClr val="6AAE48"/>
              </a:gs>
              <a:gs pos="56000">
                <a:srgbClr val="467F39"/>
              </a:gs>
              <a:gs pos="100000">
                <a:srgbClr val="2F7026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7" name="Google Shape;117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18" name="Google Shape;11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2019-11-12T12:31:58Z</dcterms:created>
  <dc:creator>User</dc:creator>
</cp:coreProperties>
</file>