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muNGnKQTPQ+gFF8SSIujSQgpN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26096"/>
            <a:ext cx="1632689" cy="1412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C:\Users\User\Desktop\88857-22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95086" y="187729"/>
            <a:ext cx="1530453" cy="82278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0" y="2132856"/>
            <a:ext cx="9143999" cy="2088232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stA="50000" endA="300" endPos="36000" sy="-100000" algn="bl" rotWithShape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61950" marR="0" lvl="0" indent="-79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67544" y="4581128"/>
            <a:ext cx="7704856" cy="1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Company/Organization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 (email)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lang="en-US" sz="224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EDM</a:t>
            </a: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2020, June 29 - July 3, Russia</a:t>
            </a:r>
            <a:endParaRPr sz="22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 l="11391" t="17503" r="5361"/>
          <a:stretch/>
        </p:blipFill>
        <p:spPr>
          <a:xfrm>
            <a:off x="6555377" y="1178260"/>
            <a:ext cx="2434046" cy="822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0" y="453599"/>
            <a:ext cx="9144000" cy="703547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 of Presentation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Landscape Format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of information on each slide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38CD5"/>
              </a:buClr>
              <a:buSzPts val="2800"/>
              <a:buFont typeface="Arial"/>
              <a:buChar char="▪"/>
            </a:pPr>
            <a:r>
              <a:rPr lang="en-US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Highlight main points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38CD5"/>
              </a:buClr>
              <a:buSzPts val="2800"/>
              <a:buFont typeface="Arial"/>
              <a:buChar char="▪"/>
            </a:pPr>
            <a:r>
              <a:rPr lang="en-US"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Use photos, charts, graphs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commercialism/advertising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55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Roman Gorbunov</cp:lastModifiedBy>
  <cp:revision>1</cp:revision>
  <dcterms:created xsi:type="dcterms:W3CDTF">2019-11-12T12:31:58Z</dcterms:created>
  <dcterms:modified xsi:type="dcterms:W3CDTF">2020-04-25T14:04:28Z</dcterms:modified>
</cp:coreProperties>
</file>