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456"/>
    <a:srgbClr val="C46B6D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89073-F5A1-43C3-83E4-0B79AA9AB4C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7498-5CD4-4A53-A617-CA67300E6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5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623DB-F95D-4186-8272-6E501EF8C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1426" y="2036618"/>
            <a:ext cx="10193484" cy="189432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722519-729A-466C-94D6-0E043BFF7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1426" y="4120862"/>
            <a:ext cx="101934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15BCAA-C6BA-4464-8FFE-16373A85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426" y="6356350"/>
            <a:ext cx="2743200" cy="365125"/>
          </a:xfrm>
        </p:spPr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DF0F21-3061-49A4-B162-3990AA59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1710" y="6356350"/>
            <a:ext cx="2743200" cy="365125"/>
          </a:xfrm>
        </p:spPr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5ACE9-BC38-499F-BF87-CF4A33071798}"/>
              </a:ext>
            </a:extLst>
          </p:cNvPr>
          <p:cNvSpPr txBox="1"/>
          <p:nvPr userDrawn="1"/>
        </p:nvSpPr>
        <p:spPr>
          <a:xfrm>
            <a:off x="1922317" y="136525"/>
            <a:ext cx="101934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latin typeface="Formular" panose="02000000000000000000" pitchFamily="2" charset="-52"/>
              </a:rPr>
              <a:t>Международная научно-практическая конференция</a:t>
            </a:r>
          </a:p>
          <a:p>
            <a:pPr algn="r"/>
            <a:r>
              <a:rPr lang="ru-RU" sz="1400" b="1" dirty="0">
                <a:solidFill>
                  <a:srgbClr val="3A4456"/>
                </a:solidFill>
                <a:latin typeface="Formular" panose="02000000000000000000" pitchFamily="2" charset="-52"/>
              </a:rPr>
              <a:t>ЦИФРОВАЯ ЭВОЛЮЦИЯ В ОРГАНИЗАЦИИ И РЕАЛИЗАЦИИ ГОСУДАРСТВЕННОГО АДМИНИСТРИРОВАНИЯ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237522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0DE030-A1A7-4B1D-8EE4-14298B68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40798E-7B3D-4378-A59A-35E0837F9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FF7C47-9748-4DE8-A9C9-1A832FEC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A269AD-19C9-4023-8093-517C3C84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63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8E6D4DD-11FA-4721-ADC4-6792F2BEA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44277" y="313171"/>
            <a:ext cx="2564149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7FBDB2-55B0-4DD5-AAD5-A810F4FF2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83327" y="313171"/>
            <a:ext cx="75438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C8232D-464E-47D7-992F-2BAE1006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75B349-E0B6-449E-9C88-42CDEC401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77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D09440-FDED-439A-81A5-CF8DA745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481CA7-9987-4D7D-84A7-5DD586D67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754B13-EB3E-420D-A7A7-73C09E8E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68C4FC-25E5-4F7D-9DAA-5033BF62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9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A97DC-B48D-48D7-8FD3-76A6230AD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326" y="1709738"/>
            <a:ext cx="103251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416E30-D6C1-4C46-A6A0-CF772C77A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3326" y="4589463"/>
            <a:ext cx="103251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174325-90FF-4ADF-8E5F-26FC2082F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02ABB7-8D94-40DE-B597-B99169236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72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AA9C2-F0BB-4C8B-B792-60AE56C2B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308DBD-3834-4160-A6CF-2ECB767F6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3327" y="1825625"/>
            <a:ext cx="4956464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22146B-A3C8-446E-A8A8-3D0521034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1127" y="1825625"/>
            <a:ext cx="50673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DB8EA9-BE89-4EF7-9596-EAE635DD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478F36-B418-4696-A24C-BB223BEE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44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EB6D87-82FB-4D6F-BCB4-88227D18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327" y="323561"/>
            <a:ext cx="10129116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7E3A06-54F2-4D9C-B4C4-5C5F8C797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3327" y="1639599"/>
            <a:ext cx="496822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131BA5-5D5B-48C2-AF24-EAE381B8F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83327" y="2463511"/>
            <a:ext cx="496822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3A9F04-9177-43EF-9600-48D18ABF6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5739" y="1639599"/>
            <a:ext cx="49926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725FD12-7914-4E48-ABC8-B8D40D1908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15739" y="2463511"/>
            <a:ext cx="49926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032612-D3BA-4154-8232-B2CD57793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1AA69A-CA41-42AD-A80A-9DC6C42FC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1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30A917-3F52-4C6B-8130-EBFDD4B1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4A4169-C9E0-494A-8431-58B63C86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4AD2026-6EDD-4DCC-B3D7-A0924DA24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43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97E37E-2F08-4039-AA77-0F1EEC34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20E66C-4F95-4A70-A84B-3FB73CCE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5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8114A-493F-4611-B64B-B07843D98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328" y="461962"/>
            <a:ext cx="381087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3A08F8-582A-4D0E-9BAB-62DA93C81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6727" y="992187"/>
            <a:ext cx="59817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6942-4029-4819-AB86-A1C131BC9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83328" y="2062162"/>
            <a:ext cx="381087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431B03-615C-4F74-A512-F2795F28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97AE92-8BE3-4C22-A2C8-422BE50B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32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DC9E2-9C25-4FE5-A04C-B4EE40B90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61962"/>
            <a:ext cx="38152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3ECEB0-3284-4D18-867B-8164D2A62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19800" y="992187"/>
            <a:ext cx="598862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A4C99C-C19E-4D2C-981B-06C568567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6400" y="2062162"/>
            <a:ext cx="381528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094367-2E2E-429B-B088-3EE4E3518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D89A05-A462-4EA0-A0EB-29ACE2C0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01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501F0-262C-4662-982E-0A9435F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327" y="344343"/>
            <a:ext cx="103251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5093D7-C9C4-4BE5-97E1-F8AC44442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3327" y="1804843"/>
            <a:ext cx="103251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C17617-4426-4FED-A41C-A8378ED5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83327" y="6335568"/>
            <a:ext cx="2693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93AF1-0A46-4E0A-8A16-7F574C72D10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147A0D-14FB-4161-A50D-CA007B12B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4923" y="6335568"/>
            <a:ext cx="2693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1BE4F-B245-485A-86A9-5FE4FF5E71AB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733F708-5A61-41E9-A671-61D7CADE192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7" y="6016368"/>
            <a:ext cx="949036" cy="6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11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1EBF72-29F8-42FD-A6B3-65DAC3DC1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2025" y="1776247"/>
            <a:ext cx="10071298" cy="2596055"/>
          </a:xfrm>
        </p:spPr>
        <p:txBody>
          <a:bodyPr>
            <a:normAutofit/>
          </a:bodyPr>
          <a:lstStyle/>
          <a:p>
            <a:r>
              <a:rPr lang="ru-RU" sz="4400" b="1" dirty="0"/>
              <a:t>Тема доклада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ADB427-2FBC-462E-88A8-C4530411E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25" y="4550978"/>
            <a:ext cx="10071298" cy="924911"/>
          </a:xfrm>
        </p:spPr>
        <p:txBody>
          <a:bodyPr/>
          <a:lstStyle/>
          <a:p>
            <a:pPr algn="r"/>
            <a:r>
              <a:rPr lang="ru-RU" dirty="0"/>
              <a:t>магистрант _ курса</a:t>
            </a:r>
          </a:p>
          <a:p>
            <a:pPr algn="r"/>
            <a:r>
              <a:rPr lang="ru-RU" dirty="0"/>
              <a:t>ФИО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0609A0-D586-43A7-BB1D-BE6F3A6AAB36}"/>
              </a:ext>
            </a:extLst>
          </p:cNvPr>
          <p:cNvSpPr txBox="1"/>
          <p:nvPr/>
        </p:nvSpPr>
        <p:spPr>
          <a:xfrm>
            <a:off x="1942025" y="597876"/>
            <a:ext cx="10071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Секция № __ 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«Название секции»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F23160-8376-41F3-9827-013E627538FD}"/>
              </a:ext>
            </a:extLst>
          </p:cNvPr>
          <p:cNvSpPr txBox="1"/>
          <p:nvPr/>
        </p:nvSpPr>
        <p:spPr>
          <a:xfrm>
            <a:off x="6051395" y="6421564"/>
            <a:ext cx="185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г. </a:t>
            </a:r>
            <a:r>
              <a:rPr lang="ru-RU"/>
              <a:t>Москва − 2022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6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FA3F3D-55EC-4771-9FC9-B726FFDFF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4" y="365125"/>
            <a:ext cx="10182226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58D833-5583-4EF1-A701-827F7D9EA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73" y="1825625"/>
            <a:ext cx="10182225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0380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18</Words>
  <Application>Microsoft Office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Formular</vt:lpstr>
      <vt:lpstr>Тема Office</vt:lpstr>
      <vt:lpstr>Тема доклада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karina otarova</dc:creator>
  <cp:lastModifiedBy>karina otarova</cp:lastModifiedBy>
  <cp:revision>16</cp:revision>
  <dcterms:created xsi:type="dcterms:W3CDTF">2022-04-13T12:49:57Z</dcterms:created>
  <dcterms:modified xsi:type="dcterms:W3CDTF">2022-09-21T12:38:01Z</dcterms:modified>
</cp:coreProperties>
</file>