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84" r:id="rId2"/>
    <p:sldMasterId id="2147483709" r:id="rId3"/>
  </p:sldMasterIdLst>
  <p:notesMasterIdLst>
    <p:notesMasterId r:id="rId14"/>
  </p:notesMasterIdLst>
  <p:sldIdLst>
    <p:sldId id="274" r:id="rId4"/>
    <p:sldId id="267" r:id="rId5"/>
    <p:sldId id="268" r:id="rId6"/>
    <p:sldId id="269" r:id="rId7"/>
    <p:sldId id="270" r:id="rId8"/>
    <p:sldId id="271" r:id="rId9"/>
    <p:sldId id="273" r:id="rId10"/>
    <p:sldId id="275" r:id="rId11"/>
    <p:sldId id="272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11B0"/>
    <a:srgbClr val="408A0F"/>
    <a:srgbClr val="B5C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3C01E-DD9B-4EF8-85D7-8CE5561F9BB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7BFAF-5CA1-42F0-8C38-903A5350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8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592698da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592698da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https://pixabay.com/en/gleise-old-railroad-tracks-seemed-1555348/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A1A5D-5A81-47DB-BE2C-03E0990F0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9431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18D89D-FEB0-4064-AD3B-357BF020B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8CCA0-7AC9-4458-99BC-25257703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985775-DA12-4519-AD4E-BF0D8B5A28A2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410E7-85CD-46DA-BC17-90383213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549DF-D60D-41D0-9ADE-DA8EA16A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9F1CE1-AE97-4474-A621-9FAA4F63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3F95C-774F-4E30-AE17-04AC0612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740606-3AD8-42ED-B129-A3DEC06B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7C616E-EC5D-4161-B871-4DBFA23F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7A186C-6BE5-484A-94F6-B5CFB1FB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059D37-F92B-4726-A34B-164AC46F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8A300-DCC2-4DBC-89F3-19460679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E01FBC-E1B1-44CF-B5F4-B0621F58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DE81A-B789-490D-9823-1DCB7955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E3DE41-335B-4255-BD1B-1BD5FD76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CDC965-EE27-49DE-926C-3E4E5F353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87F107-3B06-47AE-890B-4028A5F7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E7A224-216B-43E1-A95E-10F95BB0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BF9C8F-012F-410C-9624-42ADB56B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4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FA0CA-376B-46DC-813B-5E5FBFAA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EBA494-E82E-4757-A3C0-955EA65D1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17C38-1525-4DAA-A6A8-79732457C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361C5-F126-4C0B-AE3A-2CBA980E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4F4485-29FD-4F98-96FC-E5D8DCB9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42FB67-03FB-449E-89B5-DF67F63D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5B5E7-60F9-464C-B174-D06589C5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8484D1-D333-4AE1-BBFC-CD1DEC20F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59D6A-B58D-4E95-A396-200C9B9B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437D5-797B-49CA-AD3B-BE3CAF57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F4BFD-DCAB-4FA8-B42C-658D6832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4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D7D349-5ABD-40CA-91CD-9AC19B7C0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8E4FE5-4CB9-457C-9776-A6FC25BBA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F420E-C006-48BA-ACD0-A009889F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841BA-4A5C-4F80-82B2-3FE13D1D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348BA-A8D9-4752-9849-D1F48047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319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noFill/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1872033" y="3398533"/>
            <a:ext cx="4162400" cy="3336400"/>
          </a:xfrm>
          <a:prstGeom prst="parallelogram">
            <a:avLst>
              <a:gd name="adj" fmla="val 55860"/>
            </a:avLst>
          </a:prstGeom>
          <a:solidFill>
            <a:srgbClr val="79B29D">
              <a:alpha val="8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 rot="10800000" flipH="1">
            <a:off x="1872033" y="62133"/>
            <a:ext cx="4162400" cy="3336400"/>
          </a:xfrm>
          <a:prstGeom prst="parallelogram">
            <a:avLst>
              <a:gd name="adj" fmla="val 55860"/>
            </a:avLst>
          </a:prstGeom>
          <a:solidFill>
            <a:srgbClr val="79B29D">
              <a:alpha val="8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" name="Google Shape;17;p3"/>
          <p:cNvSpPr/>
          <p:nvPr/>
        </p:nvSpPr>
        <p:spPr>
          <a:xfrm>
            <a:off x="-7800" y="310633"/>
            <a:ext cx="12207600" cy="4395200"/>
          </a:xfrm>
          <a:prstGeom prst="rect">
            <a:avLst/>
          </a:prstGeom>
          <a:solidFill>
            <a:srgbClr val="4C5C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>
            <a:off x="-7800" y="4705833"/>
            <a:ext cx="12207600" cy="1802800"/>
          </a:xfrm>
          <a:prstGeom prst="rect">
            <a:avLst/>
          </a:prstGeom>
          <a:solidFill>
            <a:srgbClr val="3844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>
            <a:off x="0" y="62133"/>
            <a:ext cx="4162400" cy="3336400"/>
          </a:xfrm>
          <a:prstGeom prst="parallelogram">
            <a:avLst>
              <a:gd name="adj" fmla="val 55860"/>
            </a:avLst>
          </a:prstGeom>
          <a:solidFill>
            <a:srgbClr val="87C5AE">
              <a:alpha val="8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0" y="3398533"/>
            <a:ext cx="4162400" cy="3336400"/>
          </a:xfrm>
          <a:prstGeom prst="parallelogram">
            <a:avLst>
              <a:gd name="adj" fmla="val 55860"/>
            </a:avLst>
          </a:prstGeom>
          <a:solidFill>
            <a:srgbClr val="87C5AE">
              <a:alpha val="8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 rot="5400000">
            <a:off x="-1933533" y="2228700"/>
            <a:ext cx="6196800" cy="2329600"/>
          </a:xfrm>
          <a:prstGeom prst="triangle">
            <a:avLst>
              <a:gd name="adj" fmla="val 50126"/>
            </a:avLst>
          </a:prstGeom>
          <a:solidFill>
            <a:srgbClr val="38444A">
              <a:alpha val="5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376833" y="2020933"/>
            <a:ext cx="8566000" cy="1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6284433" y="2829267"/>
            <a:ext cx="56584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2"/>
          </p:nvPr>
        </p:nvSpPr>
        <p:spPr>
          <a:xfrm>
            <a:off x="8592067" y="3337733"/>
            <a:ext cx="3350800" cy="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23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 slide 1 1">
    <p:bg>
      <p:bgPr>
        <a:noFill/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1872033" y="3398533"/>
            <a:ext cx="4162400" cy="3336400"/>
          </a:xfrm>
          <a:prstGeom prst="parallelogram">
            <a:avLst>
              <a:gd name="adj" fmla="val 55860"/>
            </a:avLst>
          </a:prstGeom>
          <a:solidFill>
            <a:srgbClr val="4E6E9A">
              <a:alpha val="80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0800000" flipH="1">
            <a:off x="1872033" y="62133"/>
            <a:ext cx="4162400" cy="3336400"/>
          </a:xfrm>
          <a:prstGeom prst="parallelogram">
            <a:avLst>
              <a:gd name="adj" fmla="val 55860"/>
            </a:avLst>
          </a:prstGeom>
          <a:solidFill>
            <a:srgbClr val="4E6E9A">
              <a:alpha val="80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" name="Google Shape;29;p4"/>
          <p:cNvSpPr/>
          <p:nvPr/>
        </p:nvSpPr>
        <p:spPr>
          <a:xfrm>
            <a:off x="-7800" y="310633"/>
            <a:ext cx="12207600" cy="4395200"/>
          </a:xfrm>
          <a:prstGeom prst="rect">
            <a:avLst/>
          </a:prstGeom>
          <a:solidFill>
            <a:srgbClr val="4C5C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/>
          <p:nvPr/>
        </p:nvSpPr>
        <p:spPr>
          <a:xfrm>
            <a:off x="-7800" y="4705833"/>
            <a:ext cx="12207600" cy="1802800"/>
          </a:xfrm>
          <a:prstGeom prst="rect">
            <a:avLst/>
          </a:prstGeom>
          <a:solidFill>
            <a:srgbClr val="3844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>
            <a:off x="0" y="62133"/>
            <a:ext cx="4162400" cy="3336400"/>
          </a:xfrm>
          <a:prstGeom prst="parallelogram">
            <a:avLst>
              <a:gd name="adj" fmla="val 55860"/>
            </a:avLst>
          </a:prstGeom>
          <a:solidFill>
            <a:srgbClr val="5E85B9">
              <a:alpha val="9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0" y="3398533"/>
            <a:ext cx="4162400" cy="3336400"/>
          </a:xfrm>
          <a:prstGeom prst="parallelogram">
            <a:avLst>
              <a:gd name="adj" fmla="val 55860"/>
            </a:avLst>
          </a:prstGeom>
          <a:solidFill>
            <a:srgbClr val="5E85B9">
              <a:alpha val="9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4"/>
          <p:cNvSpPr/>
          <p:nvPr/>
        </p:nvSpPr>
        <p:spPr>
          <a:xfrm rot="5400000">
            <a:off x="-1933533" y="2228700"/>
            <a:ext cx="6196800" cy="2329600"/>
          </a:xfrm>
          <a:prstGeom prst="triangle">
            <a:avLst>
              <a:gd name="adj" fmla="val 50126"/>
            </a:avLst>
          </a:prstGeom>
          <a:solidFill>
            <a:srgbClr val="38444A">
              <a:alpha val="5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376833" y="2020933"/>
            <a:ext cx="8566000" cy="1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6284433" y="2829267"/>
            <a:ext cx="56584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2"/>
          </p:nvPr>
        </p:nvSpPr>
        <p:spPr>
          <a:xfrm>
            <a:off x="8592067" y="3337733"/>
            <a:ext cx="3350800" cy="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spcBef>
                <a:spcPts val="2133"/>
              </a:spcBef>
              <a:spcAft>
                <a:spcPts val="2133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99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 slide 1 1 1">
    <p:bg>
      <p:bgPr>
        <a:noFill/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rot="10800000" flipH="1">
            <a:off x="1872033" y="62133"/>
            <a:ext cx="4162400" cy="3336400"/>
          </a:xfrm>
          <a:prstGeom prst="parallelogram">
            <a:avLst>
              <a:gd name="adj" fmla="val 55860"/>
            </a:avLst>
          </a:prstGeom>
          <a:solidFill>
            <a:srgbClr val="4E6E9A">
              <a:alpha val="80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0" name="Google Shape;40;p5"/>
          <p:cNvSpPr/>
          <p:nvPr/>
        </p:nvSpPr>
        <p:spPr>
          <a:xfrm>
            <a:off x="-7800" y="310633"/>
            <a:ext cx="12207600" cy="4395200"/>
          </a:xfrm>
          <a:prstGeom prst="rect">
            <a:avLst/>
          </a:prstGeom>
          <a:solidFill>
            <a:srgbClr val="4C5C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5"/>
          <p:cNvSpPr/>
          <p:nvPr/>
        </p:nvSpPr>
        <p:spPr>
          <a:xfrm>
            <a:off x="0" y="62133"/>
            <a:ext cx="4162400" cy="3336400"/>
          </a:xfrm>
          <a:prstGeom prst="parallelogram">
            <a:avLst>
              <a:gd name="adj" fmla="val 55860"/>
            </a:avLst>
          </a:prstGeom>
          <a:solidFill>
            <a:srgbClr val="5E85B9">
              <a:alpha val="9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3478433" y="1004933"/>
            <a:ext cx="8566000" cy="1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6386033" y="1813267"/>
            <a:ext cx="56584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8693667" y="2321733"/>
            <a:ext cx="3350800" cy="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7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/>
          <p:nvPr/>
        </p:nvSpPr>
        <p:spPr>
          <a:xfrm flipH="1">
            <a:off x="0" y="3398533"/>
            <a:ext cx="4162400" cy="1925200"/>
          </a:xfrm>
          <a:prstGeom prst="parallelogram">
            <a:avLst>
              <a:gd name="adj" fmla="val 96329"/>
            </a:avLst>
          </a:prstGeom>
          <a:solidFill>
            <a:srgbClr val="5E85B9">
              <a:alpha val="9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5"/>
          <p:cNvSpPr/>
          <p:nvPr/>
        </p:nvSpPr>
        <p:spPr>
          <a:xfrm rot="5400000">
            <a:off x="-1054533" y="1349700"/>
            <a:ext cx="4438800" cy="2329600"/>
          </a:xfrm>
          <a:prstGeom prst="triangle">
            <a:avLst>
              <a:gd name="adj" fmla="val 69864"/>
            </a:avLst>
          </a:prstGeom>
          <a:solidFill>
            <a:srgbClr val="38444A">
              <a:alpha val="5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15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079D8C-B135-4B29-9B74-4C89FD7E531F}"/>
              </a:ext>
            </a:extLst>
          </p:cNvPr>
          <p:cNvSpPr/>
          <p:nvPr userDrawn="1"/>
        </p:nvSpPr>
        <p:spPr>
          <a:xfrm>
            <a:off x="8625840" y="6644640"/>
            <a:ext cx="3600000" cy="21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0D1648-B806-40EE-B6E3-7634106F579D}"/>
              </a:ext>
            </a:extLst>
          </p:cNvPr>
          <p:cNvSpPr/>
          <p:nvPr userDrawn="1"/>
        </p:nvSpPr>
        <p:spPr>
          <a:xfrm>
            <a:off x="0" y="-22383"/>
            <a:ext cx="3600000" cy="21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45F2DE-3202-46E3-A4DF-1E1F8D2367F3}"/>
              </a:ext>
            </a:extLst>
          </p:cNvPr>
          <p:cNvSpPr/>
          <p:nvPr userDrawn="1"/>
        </p:nvSpPr>
        <p:spPr>
          <a:xfrm rot="16200000">
            <a:off x="8820811" y="3139757"/>
            <a:ext cx="6492875" cy="213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4E4023C-83D7-4B9B-83E0-97AB0F4AC43B}"/>
              </a:ext>
            </a:extLst>
          </p:cNvPr>
          <p:cNvSpPr/>
          <p:nvPr userDrawn="1"/>
        </p:nvSpPr>
        <p:spPr>
          <a:xfrm rot="16200000">
            <a:off x="-3139758" y="3504883"/>
            <a:ext cx="6492875" cy="213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8360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9492133" y="0"/>
            <a:ext cx="2700000" cy="6858000"/>
          </a:xfrm>
          <a:prstGeom prst="rect">
            <a:avLst/>
          </a:prstGeom>
          <a:solidFill>
            <a:srgbClr val="85C4AC">
              <a:alpha val="8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7"/>
          <p:cNvSpPr/>
          <p:nvPr/>
        </p:nvSpPr>
        <p:spPr>
          <a:xfrm>
            <a:off x="0" y="0"/>
            <a:ext cx="2863600" cy="6858000"/>
          </a:xfrm>
          <a:prstGeom prst="rect">
            <a:avLst/>
          </a:prstGeom>
          <a:solidFill>
            <a:srgbClr val="689986">
              <a:alpha val="8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/>
          <p:nvPr/>
        </p:nvSpPr>
        <p:spPr>
          <a:xfrm>
            <a:off x="2863600" y="0"/>
            <a:ext cx="3460000" cy="6858000"/>
          </a:xfrm>
          <a:prstGeom prst="rect">
            <a:avLst/>
          </a:prstGeom>
          <a:solidFill>
            <a:srgbClr val="74AB96">
              <a:alpha val="8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7"/>
          <p:cNvSpPr/>
          <p:nvPr/>
        </p:nvSpPr>
        <p:spPr>
          <a:xfrm>
            <a:off x="6303333" y="0"/>
            <a:ext cx="3188800" cy="6858000"/>
          </a:xfrm>
          <a:prstGeom prst="rect">
            <a:avLst/>
          </a:prstGeom>
          <a:solidFill>
            <a:srgbClr val="7CB8A1">
              <a:alpha val="8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7"/>
          <p:cNvSpPr/>
          <p:nvPr/>
        </p:nvSpPr>
        <p:spPr>
          <a:xfrm rot="5400000">
            <a:off x="2713500" y="-142867"/>
            <a:ext cx="3190800" cy="8617600"/>
          </a:xfrm>
          <a:prstGeom prst="rect">
            <a:avLst/>
          </a:prstGeom>
          <a:solidFill>
            <a:srgbClr val="38444A">
              <a:alpha val="5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7"/>
          <p:cNvSpPr/>
          <p:nvPr/>
        </p:nvSpPr>
        <p:spPr>
          <a:xfrm rot="5400000">
            <a:off x="7483700" y="3710733"/>
            <a:ext cx="3178400" cy="910400"/>
          </a:xfrm>
          <a:prstGeom prst="triangle">
            <a:avLst>
              <a:gd name="adj" fmla="val 50126"/>
            </a:avLst>
          </a:prstGeom>
          <a:solidFill>
            <a:srgbClr val="38444A">
              <a:alpha val="5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718700" y="3332667"/>
            <a:ext cx="675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uli"/>
              <a:buNone/>
              <a:defRPr sz="6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1"/>
          </p:nvPr>
        </p:nvSpPr>
        <p:spPr>
          <a:xfrm>
            <a:off x="718700" y="4767667"/>
            <a:ext cx="51044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434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 header 1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>
            <a:off x="2863600" y="0"/>
            <a:ext cx="3460000" cy="6858000"/>
          </a:xfrm>
          <a:prstGeom prst="rect">
            <a:avLst/>
          </a:prstGeom>
          <a:solidFill>
            <a:srgbClr val="5477A7">
              <a:alpha val="80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8"/>
          <p:cNvSpPr/>
          <p:nvPr/>
        </p:nvSpPr>
        <p:spPr>
          <a:xfrm>
            <a:off x="0" y="0"/>
            <a:ext cx="2863600" cy="6858000"/>
          </a:xfrm>
          <a:prstGeom prst="rect">
            <a:avLst/>
          </a:prstGeom>
          <a:solidFill>
            <a:srgbClr val="4E6E9A">
              <a:alpha val="80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/>
          <p:nvPr/>
        </p:nvSpPr>
        <p:spPr>
          <a:xfrm>
            <a:off x="9492133" y="0"/>
            <a:ext cx="2700000" cy="6858000"/>
          </a:xfrm>
          <a:prstGeom prst="rect">
            <a:avLst/>
          </a:prstGeom>
          <a:solidFill>
            <a:srgbClr val="648DC6">
              <a:alpha val="80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8"/>
          <p:cNvSpPr/>
          <p:nvPr/>
        </p:nvSpPr>
        <p:spPr>
          <a:xfrm>
            <a:off x="6323600" y="0"/>
            <a:ext cx="3168400" cy="6858000"/>
          </a:xfrm>
          <a:prstGeom prst="rect">
            <a:avLst/>
          </a:prstGeom>
          <a:solidFill>
            <a:srgbClr val="5A7FB3">
              <a:alpha val="80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8"/>
          <p:cNvSpPr/>
          <p:nvPr/>
        </p:nvSpPr>
        <p:spPr>
          <a:xfrm rot="5400000">
            <a:off x="2713500" y="-142867"/>
            <a:ext cx="3190800" cy="8617600"/>
          </a:xfrm>
          <a:prstGeom prst="rect">
            <a:avLst/>
          </a:prstGeom>
          <a:solidFill>
            <a:srgbClr val="38444A">
              <a:alpha val="5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718700" y="3332667"/>
            <a:ext cx="675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uli"/>
              <a:buNone/>
              <a:defRPr sz="6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718700" y="4767667"/>
            <a:ext cx="51044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8"/>
          <p:cNvSpPr/>
          <p:nvPr/>
        </p:nvSpPr>
        <p:spPr>
          <a:xfrm rot="5400000">
            <a:off x="7483700" y="3710733"/>
            <a:ext cx="3178400" cy="910400"/>
          </a:xfrm>
          <a:prstGeom prst="triangle">
            <a:avLst>
              <a:gd name="adj" fmla="val 50126"/>
            </a:avLst>
          </a:prstGeom>
          <a:solidFill>
            <a:srgbClr val="38444A">
              <a:alpha val="5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9132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">
  <p:cSld name="Section header 1 1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 rot="5400000">
            <a:off x="2673600" y="-2658200"/>
            <a:ext cx="6844800" cy="12174400"/>
          </a:xfrm>
          <a:prstGeom prst="rect">
            <a:avLst/>
          </a:prstGeom>
          <a:solidFill>
            <a:srgbClr val="38444A">
              <a:alpha val="430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718700" y="3129467"/>
            <a:ext cx="675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uli"/>
              <a:buNone/>
              <a:defRPr sz="6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718700" y="4767667"/>
            <a:ext cx="51044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75" name="Google Shape;75;p9"/>
          <p:cNvGrpSpPr/>
          <p:nvPr/>
        </p:nvGrpSpPr>
        <p:grpSpPr>
          <a:xfrm>
            <a:off x="913018" y="4675667"/>
            <a:ext cx="4715767" cy="92000"/>
            <a:chOff x="684763" y="3506750"/>
            <a:chExt cx="3536825" cy="69000"/>
          </a:xfrm>
        </p:grpSpPr>
        <p:sp>
          <p:nvSpPr>
            <p:cNvPr id="76" name="Google Shape;76;p9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" name="Google Shape;80;p9"/>
          <p:cNvSpPr txBox="1">
            <a:spLocks noGrp="1"/>
          </p:cNvSpPr>
          <p:nvPr>
            <p:ph type="subTitle" idx="2"/>
          </p:nvPr>
        </p:nvSpPr>
        <p:spPr>
          <a:xfrm>
            <a:off x="875200" y="2246800"/>
            <a:ext cx="6910400" cy="4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 sz="13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13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13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13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13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13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13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1333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449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493977" y="593367"/>
            <a:ext cx="1128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493967" y="1797867"/>
            <a:ext cx="1128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85" name="Google Shape;85;p10"/>
          <p:cNvGrpSpPr/>
          <p:nvPr/>
        </p:nvGrpSpPr>
        <p:grpSpPr>
          <a:xfrm rot="-5400000">
            <a:off x="-63534" y="929169"/>
            <a:ext cx="866287" cy="92000"/>
            <a:chOff x="684763" y="3506750"/>
            <a:chExt cx="3536825" cy="69000"/>
          </a:xfrm>
        </p:grpSpPr>
        <p:sp>
          <p:nvSpPr>
            <p:cNvPr id="86" name="Google Shape;86;p10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" name="Google Shape;90;p10"/>
          <p:cNvSpPr txBox="1">
            <a:spLocks noGrp="1"/>
          </p:cNvSpPr>
          <p:nvPr>
            <p:ph type="subTitle" idx="2"/>
          </p:nvPr>
        </p:nvSpPr>
        <p:spPr>
          <a:xfrm>
            <a:off x="493977" y="1255367"/>
            <a:ext cx="11280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361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493977" y="593367"/>
            <a:ext cx="1128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>
            <a:off x="493967" y="1797867"/>
            <a:ext cx="5188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95" name="Google Shape;95;p11"/>
          <p:cNvGrpSpPr/>
          <p:nvPr/>
        </p:nvGrpSpPr>
        <p:grpSpPr>
          <a:xfrm rot="-5400000">
            <a:off x="-63534" y="929169"/>
            <a:ext cx="866287" cy="92000"/>
            <a:chOff x="684763" y="3506750"/>
            <a:chExt cx="3536825" cy="69000"/>
          </a:xfrm>
        </p:grpSpPr>
        <p:sp>
          <p:nvSpPr>
            <p:cNvPr id="96" name="Google Shape;96;p11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" name="Google Shape;100;p11"/>
          <p:cNvSpPr txBox="1">
            <a:spLocks noGrp="1"/>
          </p:cNvSpPr>
          <p:nvPr>
            <p:ph type="subTitle" idx="2"/>
          </p:nvPr>
        </p:nvSpPr>
        <p:spPr>
          <a:xfrm>
            <a:off x="493977" y="1255367"/>
            <a:ext cx="11280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3"/>
          </p:nvPr>
        </p:nvSpPr>
        <p:spPr>
          <a:xfrm>
            <a:off x="6108200" y="1797867"/>
            <a:ext cx="5188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861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3366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8776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9137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698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70539" cy="1325563"/>
          </a:xfrm>
        </p:spPr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053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B632DE5-F5F2-4462-94DA-69002633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2750" y="0"/>
            <a:ext cx="41592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1625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0432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7275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142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4" name="Google Shape;134;p20"/>
          <p:cNvSpPr/>
          <p:nvPr/>
        </p:nvSpPr>
        <p:spPr>
          <a:xfrm rot="8689208">
            <a:off x="5026952" y="528942"/>
            <a:ext cx="4437771" cy="761529"/>
          </a:xfrm>
          <a:prstGeom prst="parallelogram">
            <a:avLst>
              <a:gd name="adj" fmla="val 7021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0"/>
          <p:cNvSpPr/>
          <p:nvPr/>
        </p:nvSpPr>
        <p:spPr>
          <a:xfrm rot="8689207">
            <a:off x="3861865" y="1094128"/>
            <a:ext cx="8295128" cy="761529"/>
          </a:xfrm>
          <a:prstGeom prst="parallelogram">
            <a:avLst>
              <a:gd name="adj" fmla="val 7021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0"/>
          <p:cNvSpPr/>
          <p:nvPr/>
        </p:nvSpPr>
        <p:spPr>
          <a:xfrm rot="8689207">
            <a:off x="5919265" y="776528"/>
            <a:ext cx="8295128" cy="761529"/>
          </a:xfrm>
          <a:prstGeom prst="parallelogram">
            <a:avLst>
              <a:gd name="adj" fmla="val 7021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0"/>
          <p:cNvSpPr/>
          <p:nvPr/>
        </p:nvSpPr>
        <p:spPr>
          <a:xfrm rot="8689207">
            <a:off x="5385865" y="2320028"/>
            <a:ext cx="8295128" cy="761529"/>
          </a:xfrm>
          <a:prstGeom prst="parallelogram">
            <a:avLst>
              <a:gd name="adj" fmla="val 7021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0"/>
          <p:cNvSpPr/>
          <p:nvPr/>
        </p:nvSpPr>
        <p:spPr>
          <a:xfrm rot="8689207">
            <a:off x="7062265" y="2300528"/>
            <a:ext cx="8295128" cy="761529"/>
          </a:xfrm>
          <a:prstGeom prst="parallelogram">
            <a:avLst>
              <a:gd name="adj" fmla="val 7021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0"/>
          <p:cNvSpPr/>
          <p:nvPr/>
        </p:nvSpPr>
        <p:spPr>
          <a:xfrm rot="8689208">
            <a:off x="9827552" y="2891142"/>
            <a:ext cx="4437771" cy="761529"/>
          </a:xfrm>
          <a:prstGeom prst="parallelogram">
            <a:avLst>
              <a:gd name="adj" fmla="val 7021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0"/>
          <p:cNvSpPr/>
          <p:nvPr/>
        </p:nvSpPr>
        <p:spPr>
          <a:xfrm rot="8778896" flipH="1">
            <a:off x="4049093" y="698702"/>
            <a:ext cx="6345881" cy="90860"/>
          </a:xfrm>
          <a:prstGeom prst="rect">
            <a:avLst/>
          </a:prstGeom>
          <a:solidFill>
            <a:srgbClr val="4E6E9A">
              <a:alpha val="80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0"/>
          <p:cNvSpPr/>
          <p:nvPr/>
        </p:nvSpPr>
        <p:spPr>
          <a:xfrm rot="8778896" flipH="1">
            <a:off x="3440493" y="-1053898"/>
            <a:ext cx="6345881" cy="90860"/>
          </a:xfrm>
          <a:prstGeom prst="rect">
            <a:avLst/>
          </a:prstGeom>
          <a:solidFill>
            <a:srgbClr val="4E6E9A">
              <a:alpha val="80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0"/>
          <p:cNvSpPr/>
          <p:nvPr/>
        </p:nvSpPr>
        <p:spPr>
          <a:xfrm rot="8778896" flipH="1">
            <a:off x="6766893" y="2332669"/>
            <a:ext cx="6345881" cy="90860"/>
          </a:xfrm>
          <a:prstGeom prst="rect">
            <a:avLst/>
          </a:prstGeom>
          <a:solidFill>
            <a:srgbClr val="4E6E9A">
              <a:alpha val="80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0"/>
          <p:cNvSpPr/>
          <p:nvPr/>
        </p:nvSpPr>
        <p:spPr>
          <a:xfrm rot="8778896" flipH="1">
            <a:off x="7478093" y="3975302"/>
            <a:ext cx="6345881" cy="90860"/>
          </a:xfrm>
          <a:prstGeom prst="rect">
            <a:avLst/>
          </a:prstGeom>
          <a:solidFill>
            <a:srgbClr val="4E6E9A">
              <a:alpha val="80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338844" y="4628933"/>
            <a:ext cx="1128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grpSp>
        <p:nvGrpSpPr>
          <p:cNvPr id="145" name="Google Shape;145;p20"/>
          <p:cNvGrpSpPr/>
          <p:nvPr/>
        </p:nvGrpSpPr>
        <p:grpSpPr>
          <a:xfrm rot="-5400000">
            <a:off x="-218668" y="4964736"/>
            <a:ext cx="866287" cy="92000"/>
            <a:chOff x="684763" y="3506750"/>
            <a:chExt cx="3536825" cy="69000"/>
          </a:xfrm>
        </p:grpSpPr>
        <p:sp>
          <p:nvSpPr>
            <p:cNvPr id="146" name="Google Shape;146;p20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0" name="Google Shape;150;p20"/>
          <p:cNvSpPr txBox="1">
            <a:spLocks noGrp="1"/>
          </p:cNvSpPr>
          <p:nvPr>
            <p:ph type="subTitle" idx="1"/>
          </p:nvPr>
        </p:nvSpPr>
        <p:spPr>
          <a:xfrm>
            <a:off x="338844" y="5290933"/>
            <a:ext cx="11280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09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Descriptions">
  <p:cSld name="Icon Description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521533" y="352033"/>
            <a:ext cx="5410800" cy="1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730133" y="1851233"/>
            <a:ext cx="4798000" cy="4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1997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s">
  <p:cSld name="Two Side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7" name="Google Shape;157;p22"/>
          <p:cNvSpPr/>
          <p:nvPr/>
        </p:nvSpPr>
        <p:spPr>
          <a:xfrm>
            <a:off x="0" y="0"/>
            <a:ext cx="5038000" cy="6858000"/>
          </a:xfrm>
          <a:prstGeom prst="rect">
            <a:avLst/>
          </a:prstGeom>
          <a:solidFill>
            <a:srgbClr val="79B29D">
              <a:alpha val="8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494167" y="916000"/>
            <a:ext cx="4784800" cy="2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950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s 3">
  <p:cSld name="Two Sides 3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1" name="Google Shape;161;p23"/>
          <p:cNvSpPr/>
          <p:nvPr/>
        </p:nvSpPr>
        <p:spPr>
          <a:xfrm>
            <a:off x="0" y="0"/>
            <a:ext cx="5038000" cy="6858000"/>
          </a:xfrm>
          <a:prstGeom prst="rect">
            <a:avLst/>
          </a:prstGeom>
          <a:solidFill>
            <a:srgbClr val="5E85B9">
              <a:alpha val="9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494167" y="916000"/>
            <a:ext cx="4784800" cy="2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1"/>
          </p:nvPr>
        </p:nvSpPr>
        <p:spPr>
          <a:xfrm>
            <a:off x="711100" y="4001500"/>
            <a:ext cx="4110000" cy="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3499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s 2">
  <p:cSld name="Two Side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6" name="Google Shape;166;p24"/>
          <p:cNvSpPr/>
          <p:nvPr/>
        </p:nvSpPr>
        <p:spPr>
          <a:xfrm>
            <a:off x="6049633" y="0"/>
            <a:ext cx="6142400" cy="6858000"/>
          </a:xfrm>
          <a:prstGeom prst="rect">
            <a:avLst/>
          </a:prstGeom>
          <a:solidFill>
            <a:srgbClr val="5E85B9">
              <a:alpha val="9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4"/>
          <p:cNvSpPr txBox="1">
            <a:spLocks noGrp="1"/>
          </p:cNvSpPr>
          <p:nvPr>
            <p:ph type="subTitle" idx="1"/>
          </p:nvPr>
        </p:nvSpPr>
        <p:spPr>
          <a:xfrm>
            <a:off x="1003933" y="4667600"/>
            <a:ext cx="4146000" cy="15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E85B9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2"/>
          </p:nvPr>
        </p:nvSpPr>
        <p:spPr>
          <a:xfrm>
            <a:off x="7047833" y="4667600"/>
            <a:ext cx="4146000" cy="15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322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s 1">
  <p:cSld name="Two Side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1" name="Google Shape;171;p25"/>
          <p:cNvSpPr/>
          <p:nvPr/>
        </p:nvSpPr>
        <p:spPr>
          <a:xfrm>
            <a:off x="6049633" y="0"/>
            <a:ext cx="6142400" cy="6858000"/>
          </a:xfrm>
          <a:prstGeom prst="rect">
            <a:avLst/>
          </a:prstGeom>
          <a:solidFill>
            <a:srgbClr val="79B29D">
              <a:alpha val="8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1"/>
          </p:nvPr>
        </p:nvSpPr>
        <p:spPr>
          <a:xfrm>
            <a:off x="1003933" y="4667600"/>
            <a:ext cx="4146000" cy="15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9B29D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2"/>
          </p:nvPr>
        </p:nvSpPr>
        <p:spPr>
          <a:xfrm>
            <a:off x="7047833" y="4667600"/>
            <a:ext cx="4146000" cy="15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59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01875"/>
            <a:ext cx="4895129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4413139B-1729-455B-B830-4DAB12D9B2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8672" y="4428023"/>
            <a:ext cx="4879887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222B09F7-7246-4274-A513-9BEACBF61E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3441" y="4428022"/>
            <a:ext cx="4879888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4B61BE1B-0619-47D5-8D00-1DBE9B7F40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58672" y="2320617"/>
            <a:ext cx="4940847" cy="1568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93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77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70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75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42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03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31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45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93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2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E300-70A9-4046-B13A-C580CDF0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41CF8-4508-43CA-BA33-C0B9ED75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7B9934-7384-4A83-8B0E-FFF486DD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F36D14-7448-4ACB-B1EC-DDDAAA9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8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02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26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F616B-C814-43CB-9D66-2ACCE175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AE93A1-6738-46E4-8F22-EE921A983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8392C-C9F7-4DEF-AA81-542C2AAC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0A34EB-7EF1-4575-A605-E6075A63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F6B72C-E973-4717-9B32-EB861DC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AC03E-CC96-46B4-8F06-809941B6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83CB0-A9EB-4FCC-AFF1-9C0719455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A519CA-8C32-464E-AB8C-C7DAE493B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389CDC-954B-4F3C-8708-20D835E7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21DA71-9B62-4B5B-9FC5-8A2FE4CE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C5407C-33E1-4753-B9AC-F00DBA80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9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63584-63A5-4369-B563-05FB3555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8BDB9A-93BD-4EBA-9434-1716F897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B4D10-58E3-4843-B773-ACE304291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791276-15DC-4AAA-A29A-7294AAED5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84DE98-0C02-460E-AEB8-1FFCF6EE5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E545B8-BE5D-416A-A9C4-DD942138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3D84F0-63EB-4F1F-A304-21FC5773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BA2A66-252D-4BBD-AD7E-3C84EC95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69195-B136-450A-9EBB-E4D32554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56AFD3-762E-431D-8169-48E9431F2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0A7F1-90CF-4B8D-9FE0-9796384F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5775-DA12-4519-AD4E-BF0D8B5A28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E4D6C-F1D3-4A14-8D0D-B4CCD0AC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CE525-741D-45DF-830F-DE1754B07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5B02C175-E080-45D1-9C7B-D1AA06E5A42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6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39074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56524-1C91-4FC0-B52B-D69D07B5D441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7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sv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9030" y="6385392"/>
            <a:ext cx="177394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МОСКВА, 202</a:t>
            </a:r>
            <a:r>
              <a:rPr lang="vi-VN" sz="1200" spc="300" dirty="0">
                <a:solidFill>
                  <a:schemeClr val="bg1"/>
                </a:solidFill>
              </a:rPr>
              <a:t>3</a:t>
            </a:r>
            <a:r>
              <a:rPr lang="ru-RU" sz="1200" spc="300" dirty="0">
                <a:solidFill>
                  <a:schemeClr val="bg1"/>
                </a:solidFill>
              </a:rPr>
              <a:t>г.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1000" y="2272958"/>
            <a:ext cx="5626605" cy="165576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РАЗВИТИЕ ИНФОРМАЦИОННЫХ И ЦИФРОВЫХ </a:t>
            </a:r>
            <a:endParaRPr lang="vi-VN" sz="2800" b="1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ТЕХНОЛОГИЙ В ВУЗАХ </a:t>
            </a:r>
            <a:endParaRPr lang="en-US" sz="2800" b="1" dirty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195" y="3599557"/>
            <a:ext cx="91178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65B3C739-29D5-109A-C639-EEB37045312B}"/>
              </a:ext>
            </a:extLst>
          </p:cNvPr>
          <p:cNvSpPr txBox="1">
            <a:spLocks/>
          </p:cNvSpPr>
          <p:nvPr/>
        </p:nvSpPr>
        <p:spPr>
          <a:xfrm>
            <a:off x="1380405" y="4169515"/>
            <a:ext cx="967628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i="1" dirty="0">
                <a:solidFill>
                  <a:schemeClr val="bg1"/>
                </a:solidFill>
                <a:latin typeface="+mj-lt"/>
              </a:rPr>
              <a:t>Докладчики : </a:t>
            </a:r>
          </a:p>
          <a:p>
            <a:pPr algn="just"/>
            <a:r>
              <a:rPr lang="ru-RU" sz="1700" b="1" i="1" dirty="0">
                <a:solidFill>
                  <a:schemeClr val="bg1"/>
                </a:solidFill>
                <a:latin typeface="+mj-lt"/>
              </a:rPr>
              <a:t>ЛЕ Чунг Хиеу </a:t>
            </a:r>
            <a:r>
              <a:rPr lang="ru-RU" sz="1700" i="1" dirty="0">
                <a:solidFill>
                  <a:schemeClr val="bg1"/>
                </a:solidFill>
                <a:latin typeface="+mj-lt"/>
              </a:rPr>
              <a:t>– аспирант Российского университета транспорта РУТ(МИИТ)</a:t>
            </a:r>
          </a:p>
          <a:p>
            <a:pPr algn="just"/>
            <a:r>
              <a:rPr lang="ru-RU" sz="1700" b="1" i="1" dirty="0">
                <a:solidFill>
                  <a:schemeClr val="bg1"/>
                </a:solidFill>
                <a:latin typeface="+mj-lt"/>
              </a:rPr>
              <a:t>ВУ Тхань Лонг </a:t>
            </a:r>
            <a:r>
              <a:rPr lang="ru-RU" sz="1700" i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1700" i="1" dirty="0">
                <a:solidFill>
                  <a:schemeClr val="bg1"/>
                </a:solidFill>
                <a:latin typeface="+mj-lt"/>
              </a:rPr>
              <a:t>c</a:t>
            </a:r>
            <a:r>
              <a:rPr lang="ru-RU" sz="1700" i="1" dirty="0" err="1">
                <a:solidFill>
                  <a:schemeClr val="bg1"/>
                </a:solidFill>
                <a:latin typeface="+mj-lt"/>
              </a:rPr>
              <a:t>тудент</a:t>
            </a:r>
            <a:r>
              <a:rPr lang="ru-RU" sz="1700" i="1" dirty="0">
                <a:solidFill>
                  <a:schemeClr val="bg1"/>
                </a:solidFill>
                <a:latin typeface="+mj-lt"/>
              </a:rPr>
              <a:t> Национального исследовательского Московского государственного строительного университета (НИУ МГСУ)</a:t>
            </a:r>
          </a:p>
          <a:p>
            <a:pPr algn="just"/>
            <a:endParaRPr lang="en-US" sz="1700" i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27417-D399-28BA-F93B-AB04C74F6823}"/>
              </a:ext>
            </a:extLst>
          </p:cNvPr>
          <p:cNvSpPr txBox="1">
            <a:spLocks/>
          </p:cNvSpPr>
          <p:nvPr/>
        </p:nvSpPr>
        <p:spPr>
          <a:xfrm>
            <a:off x="1188318" y="884962"/>
            <a:ext cx="967628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</a:rPr>
              <a:t>Всероссийская научно-практическая конференция 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с международным участием «Цифровые инструменты в образовании»</a:t>
            </a:r>
          </a:p>
          <a:p>
            <a:pPr algn="just"/>
            <a:endParaRPr lang="en-US" sz="1400" i="1" dirty="0">
              <a:solidFill>
                <a:schemeClr val="bg1"/>
              </a:solidFill>
            </a:endParaRPr>
          </a:p>
          <a:p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CC3ECE-75F4-A9CE-CD22-DC7C0CA5D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00" y="435296"/>
            <a:ext cx="2479919" cy="974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630500-DC33-BDF5-4370-60859C9CB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0" y="627580"/>
            <a:ext cx="2387304" cy="5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"/>
          <p:cNvSpPr txBox="1">
            <a:spLocks noGrp="1"/>
          </p:cNvSpPr>
          <p:nvPr>
            <p:ph type="title"/>
          </p:nvPr>
        </p:nvSpPr>
        <p:spPr>
          <a:xfrm>
            <a:off x="718700" y="2586800"/>
            <a:ext cx="11140400" cy="19272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73086-4B53-439B-B061-CD50F5B3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48" y="10170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8" name="Google Shape;188;p32">
            <a:extLst>
              <a:ext uri="{FF2B5EF4-FFF2-40B4-BE49-F238E27FC236}">
                <a16:creationId xmlns:a16="http://schemas.microsoft.com/office/drawing/2014/main" id="{1A439020-05AE-0569-3AC3-61569EAF2CA5}"/>
              </a:ext>
            </a:extLst>
          </p:cNvPr>
          <p:cNvSpPr txBox="1">
            <a:spLocks/>
          </p:cNvSpPr>
          <p:nvPr/>
        </p:nvSpPr>
        <p:spPr>
          <a:xfrm>
            <a:off x="525348" y="6581700"/>
            <a:ext cx="379800" cy="174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en-GB" smtClean="0">
                <a:solidFill>
                  <a:schemeClr val="bg1"/>
                </a:solidFill>
              </a:rPr>
              <a:pPr algn="ctr"/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796FEF76-0DD6-81B4-3535-5C4501222C76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966000" y="6669000"/>
            <a:ext cx="7605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13E95B5B-15FD-BDE1-FFE8-285F6454EAE7}"/>
              </a:ext>
            </a:extLst>
          </p:cNvPr>
          <p:cNvSpPr txBox="1"/>
          <p:nvPr/>
        </p:nvSpPr>
        <p:spPr>
          <a:xfrm>
            <a:off x="1911000" y="1427263"/>
            <a:ext cx="8865000" cy="1780616"/>
          </a:xfrm>
          <a:prstGeom prst="rect">
            <a:avLst/>
          </a:prstGeom>
          <a:ln w="13716">
            <a:solidFill>
              <a:srgbClr val="5B9BD4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18110" marR="111125" algn="just">
              <a:lnSpc>
                <a:spcPct val="99800"/>
              </a:lnSpc>
              <a:spcBef>
                <a:spcPts val="445"/>
              </a:spcBef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Стремительное распространение цифровых технологий в системе высшего образования является социальной инновацией, позволяющей решать различные социально-значимые задачи и способствующей развитию информационного общества. Трансформационные процессы в сфере образования наблюдаются по всему миру, порождая множество проблем, требующих инновационных решений от педагогического сообщества. Цифровая дидактика построения образовательного процесса в вузе позволяет систематизировать применение цифровых технологий в организации учебного процесса, раскрывая его цели и содержание в новых условиях. 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6178C-54AB-34B3-B883-0EB4A84BB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08" y="3414233"/>
            <a:ext cx="4736983" cy="2016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C18AA1-D72C-133B-F146-2F3FB3E6D6D9}"/>
              </a:ext>
            </a:extLst>
          </p:cNvPr>
          <p:cNvSpPr txBox="1"/>
          <p:nvPr/>
        </p:nvSpPr>
        <p:spPr>
          <a:xfrm>
            <a:off x="2228711" y="5483395"/>
            <a:ext cx="7488673" cy="30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en-US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1. </a:t>
            </a:r>
            <a:r>
              <a:rPr lang="ru-RU" altLang="en-US" sz="1400" i="1" dirty="0">
                <a:solidFill>
                  <a:srgbClr val="15407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1400" i="1" dirty="0">
                <a:solidFill>
                  <a:srgbClr val="15407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ифровые технологий в системе высшего образования в </a:t>
            </a:r>
            <a:r>
              <a:rPr lang="ru-RU" sz="1400" i="1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i="1" dirty="0">
                <a:solidFill>
                  <a:srgbClr val="15407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оссии</a:t>
            </a:r>
            <a:endParaRPr lang="en-US" altLang="en-US" sz="1400" i="1" dirty="0">
              <a:solidFill>
                <a:srgbClr val="15407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E32E4F7-E96D-4D4B-9BA7-80A1A5CE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48" y="220911"/>
            <a:ext cx="752781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исследования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13F02C5-D91C-41C8-A768-087FD6AD5394}"/>
              </a:ext>
            </a:extLst>
          </p:cNvPr>
          <p:cNvSpPr/>
          <p:nvPr/>
        </p:nvSpPr>
        <p:spPr>
          <a:xfrm rot="16200000">
            <a:off x="-2115012" y="3313252"/>
            <a:ext cx="4461521" cy="231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693E34A-F2A7-4E9A-9A78-F0DE68BFAC43}"/>
              </a:ext>
            </a:extLst>
          </p:cNvPr>
          <p:cNvSpPr/>
          <p:nvPr/>
        </p:nvSpPr>
        <p:spPr>
          <a:xfrm rot="16200000">
            <a:off x="9845491" y="3313250"/>
            <a:ext cx="4461521" cy="231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188;p32">
            <a:extLst>
              <a:ext uri="{FF2B5EF4-FFF2-40B4-BE49-F238E27FC236}">
                <a16:creationId xmlns:a16="http://schemas.microsoft.com/office/drawing/2014/main" id="{047AD84B-D658-9716-D610-A339BCBEF043}"/>
              </a:ext>
            </a:extLst>
          </p:cNvPr>
          <p:cNvSpPr txBox="1">
            <a:spLocks/>
          </p:cNvSpPr>
          <p:nvPr/>
        </p:nvSpPr>
        <p:spPr>
          <a:xfrm>
            <a:off x="525348" y="6581700"/>
            <a:ext cx="379800" cy="174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en-GB" smtClean="0">
                <a:solidFill>
                  <a:schemeClr val="bg1"/>
                </a:solidFill>
              </a:rPr>
              <a:pPr algn="ctr"/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880FC35B-E1EF-A1B6-AA9E-D1077D7FDF54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966000" y="6669000"/>
            <a:ext cx="1122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434EC7-C08B-295D-3FD9-591EED980C06}"/>
              </a:ext>
            </a:extLst>
          </p:cNvPr>
          <p:cNvSpPr txBox="1"/>
          <p:nvPr/>
        </p:nvSpPr>
        <p:spPr>
          <a:xfrm>
            <a:off x="4343957" y="1572786"/>
            <a:ext cx="324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F49139F7-A088-0BA1-4AFC-56E69BE24A97}"/>
              </a:ext>
            </a:extLst>
          </p:cNvPr>
          <p:cNvSpPr txBox="1"/>
          <p:nvPr/>
        </p:nvSpPr>
        <p:spPr>
          <a:xfrm>
            <a:off x="1596000" y="1289614"/>
            <a:ext cx="9270000" cy="1041952"/>
          </a:xfrm>
          <a:prstGeom prst="rect">
            <a:avLst/>
          </a:prstGeom>
          <a:ln w="13716">
            <a:solidFill>
              <a:srgbClr val="5B9BD4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18110" marR="111125" algn="just">
              <a:lnSpc>
                <a:spcPct val="99800"/>
              </a:lnSpc>
              <a:spcBef>
                <a:spcPts val="445"/>
              </a:spcBef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 науки и высшего образования РФ В.Н. Фальков на заседании рабочей группы 27 марта 2020 г. поручил организовать сбор информации об эффективности использования цифровых ресурсов. Предложенный командой «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Юрайт.Статистика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рейтинг составлен на основе цифровых следов различной деятельности студентов и преподавателей на образовательной платформе «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Юрайт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»*.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96E7AA33-460A-A0B6-C61C-441EB20F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99" y="2513723"/>
            <a:ext cx="3230874" cy="3630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CC7D35-CE58-852A-5798-EFB5A6E19605}"/>
              </a:ext>
            </a:extLst>
          </p:cNvPr>
          <p:cNvSpPr txBox="1"/>
          <p:nvPr/>
        </p:nvSpPr>
        <p:spPr>
          <a:xfrm>
            <a:off x="2662100" y="6156634"/>
            <a:ext cx="7488673" cy="30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en-US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2. </a:t>
            </a:r>
            <a:r>
              <a:rPr lang="ru-RU" sz="1400" i="1" dirty="0">
                <a:solidFill>
                  <a:srgbClr val="15407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ТОП-10: ЛИДЕРЫ АКТИВНОСТИ В ЦИФРОВОМ УЧЕБНОМ ПРОЦЕССЕ</a:t>
            </a:r>
            <a:endParaRPr lang="en-US" altLang="en-US" sz="1400" i="1" dirty="0">
              <a:solidFill>
                <a:srgbClr val="15407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59A394-BE77-4359-93AF-CF1DEA74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48" y="12008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цифровая образовательная среда (СЦОС) в РФ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DBC35E-48E7-462C-9C9D-0CBCE2EA9228}"/>
              </a:ext>
            </a:extLst>
          </p:cNvPr>
          <p:cNvSpPr/>
          <p:nvPr/>
        </p:nvSpPr>
        <p:spPr>
          <a:xfrm rot="16200000">
            <a:off x="-1569409" y="3883751"/>
            <a:ext cx="3364040" cy="23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244B79-61B0-4DBC-816D-C65406D31146}"/>
              </a:ext>
            </a:extLst>
          </p:cNvPr>
          <p:cNvSpPr/>
          <p:nvPr/>
        </p:nvSpPr>
        <p:spPr>
          <a:xfrm>
            <a:off x="6396000" y="6661229"/>
            <a:ext cx="5796000" cy="196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Google Shape;188;p32">
            <a:extLst>
              <a:ext uri="{FF2B5EF4-FFF2-40B4-BE49-F238E27FC236}">
                <a16:creationId xmlns:a16="http://schemas.microsoft.com/office/drawing/2014/main" id="{48E2CB62-95CD-C8B6-7F7A-5041F55D0173}"/>
              </a:ext>
            </a:extLst>
          </p:cNvPr>
          <p:cNvSpPr txBox="1">
            <a:spLocks/>
          </p:cNvSpPr>
          <p:nvPr/>
        </p:nvSpPr>
        <p:spPr>
          <a:xfrm>
            <a:off x="525348" y="6581700"/>
            <a:ext cx="379800" cy="174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en-GB" smtClean="0">
                <a:solidFill>
                  <a:schemeClr val="bg1"/>
                </a:solidFill>
              </a:rPr>
              <a:pPr algn="ctr"/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D6941069-BFA2-9BF7-AF3C-AE039AE1C4CD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966000" y="6661228"/>
            <a:ext cx="5430000" cy="7772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8DED4899-7D91-2C53-2D33-E0791CCC2E1E}"/>
              </a:ext>
            </a:extLst>
          </p:cNvPr>
          <p:cNvSpPr/>
          <p:nvPr/>
        </p:nvSpPr>
        <p:spPr>
          <a:xfrm>
            <a:off x="827676" y="1551878"/>
            <a:ext cx="1640115" cy="7402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 одного окна</a:t>
            </a:r>
          </a:p>
        </p:txBody>
      </p:sp>
      <p:sp>
        <p:nvSpPr>
          <p:cNvPr id="7" name="Скругленный прямоугольник 7">
            <a:extLst>
              <a:ext uri="{FF2B5EF4-FFF2-40B4-BE49-F238E27FC236}">
                <a16:creationId xmlns:a16="http://schemas.microsoft.com/office/drawing/2014/main" id="{80130855-8952-A388-730C-E3A1AB1CCEEF}"/>
              </a:ext>
            </a:extLst>
          </p:cNvPr>
          <p:cNvSpPr/>
          <p:nvPr/>
        </p:nvSpPr>
        <p:spPr>
          <a:xfrm>
            <a:off x="1076520" y="2688772"/>
            <a:ext cx="1640115" cy="7402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система идентификации</a:t>
            </a:r>
          </a:p>
        </p:txBody>
      </p:sp>
      <p:sp>
        <p:nvSpPr>
          <p:cNvPr id="8" name="Скругленный прямоугольник 9">
            <a:extLst>
              <a:ext uri="{FF2B5EF4-FFF2-40B4-BE49-F238E27FC236}">
                <a16:creationId xmlns:a16="http://schemas.microsoft.com/office/drawing/2014/main" id="{B51E69CA-A3A9-12D1-B2A8-78438D760759}"/>
              </a:ext>
            </a:extLst>
          </p:cNvPr>
          <p:cNvSpPr/>
          <p:nvPr/>
        </p:nvSpPr>
        <p:spPr>
          <a:xfrm>
            <a:off x="1076520" y="3802035"/>
            <a:ext cx="1640115" cy="7402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lang="ru-RU" sz="1400" dirty="0" err="1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онлайнкурсов</a:t>
            </a:r>
            <a:endParaRPr lang="ru-RU" sz="1400" dirty="0">
              <a:solidFill>
                <a:srgbClr val="1540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12">
            <a:extLst>
              <a:ext uri="{FF2B5EF4-FFF2-40B4-BE49-F238E27FC236}">
                <a16:creationId xmlns:a16="http://schemas.microsoft.com/office/drawing/2014/main" id="{6D234717-798B-8785-7138-C48CD8F15BA8}"/>
              </a:ext>
            </a:extLst>
          </p:cNvPr>
          <p:cNvSpPr/>
          <p:nvPr/>
        </p:nvSpPr>
        <p:spPr>
          <a:xfrm>
            <a:off x="1076520" y="4979811"/>
            <a:ext cx="1640115" cy="7402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портфолио</a:t>
            </a:r>
          </a:p>
        </p:txBody>
      </p:sp>
      <p:cxnSp>
        <p:nvCxnSpPr>
          <p:cNvPr id="12" name="Прямая соединительная линия 15">
            <a:extLst>
              <a:ext uri="{FF2B5EF4-FFF2-40B4-BE49-F238E27FC236}">
                <a16:creationId xmlns:a16="http://schemas.microsoft.com/office/drawing/2014/main" id="{484AEBC0-5ED3-8C2F-82DB-1CC537FA5220}"/>
              </a:ext>
            </a:extLst>
          </p:cNvPr>
          <p:cNvCxnSpPr>
            <a:cxnSpLocks/>
          </p:cNvCxnSpPr>
          <p:nvPr/>
        </p:nvCxnSpPr>
        <p:spPr>
          <a:xfrm>
            <a:off x="827676" y="2169472"/>
            <a:ext cx="0" cy="3180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20">
            <a:extLst>
              <a:ext uri="{FF2B5EF4-FFF2-40B4-BE49-F238E27FC236}">
                <a16:creationId xmlns:a16="http://schemas.microsoft.com/office/drawing/2014/main" id="{713D0CC5-3CE7-B288-E5CE-49ACA4CD441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827676" y="3058886"/>
            <a:ext cx="248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23">
            <a:extLst>
              <a:ext uri="{FF2B5EF4-FFF2-40B4-BE49-F238E27FC236}">
                <a16:creationId xmlns:a16="http://schemas.microsoft.com/office/drawing/2014/main" id="{56F999AA-B5BC-97EC-1031-E9D8E550DDE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27676" y="4172149"/>
            <a:ext cx="248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26">
            <a:extLst>
              <a:ext uri="{FF2B5EF4-FFF2-40B4-BE49-F238E27FC236}">
                <a16:creationId xmlns:a16="http://schemas.microsoft.com/office/drawing/2014/main" id="{9991A1A7-3DF6-DD3D-BB5B-9736B165056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27676" y="5349925"/>
            <a:ext cx="248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28">
            <a:extLst>
              <a:ext uri="{FF2B5EF4-FFF2-40B4-BE49-F238E27FC236}">
                <a16:creationId xmlns:a16="http://schemas.microsoft.com/office/drawing/2014/main" id="{EA11D6DB-309B-9A41-1D10-4825C10A1D17}"/>
              </a:ext>
            </a:extLst>
          </p:cNvPr>
          <p:cNvSpPr/>
          <p:nvPr/>
        </p:nvSpPr>
        <p:spPr>
          <a:xfrm>
            <a:off x="3723276" y="1551878"/>
            <a:ext cx="1640115" cy="7402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СЦОС</a:t>
            </a:r>
          </a:p>
        </p:txBody>
      </p:sp>
      <p:sp>
        <p:nvSpPr>
          <p:cNvPr id="18" name="Скругленный прямоугольник 29">
            <a:extLst>
              <a:ext uri="{FF2B5EF4-FFF2-40B4-BE49-F238E27FC236}">
                <a16:creationId xmlns:a16="http://schemas.microsoft.com/office/drawing/2014/main" id="{D7976B5C-7581-DE2C-36E0-16FDA6BC0887}"/>
              </a:ext>
            </a:extLst>
          </p:cNvPr>
          <p:cNvSpPr/>
          <p:nvPr/>
        </p:nvSpPr>
        <p:spPr>
          <a:xfrm>
            <a:off x="3972120" y="2688772"/>
            <a:ext cx="1640115" cy="7402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онлайн-обучения</a:t>
            </a:r>
          </a:p>
        </p:txBody>
      </p:sp>
      <p:sp>
        <p:nvSpPr>
          <p:cNvPr id="19" name="Скругленный прямоугольник 30">
            <a:extLst>
              <a:ext uri="{FF2B5EF4-FFF2-40B4-BE49-F238E27FC236}">
                <a16:creationId xmlns:a16="http://schemas.microsoft.com/office/drawing/2014/main" id="{50FAACEC-91D0-8EF3-58AB-CE89D8D8999E}"/>
              </a:ext>
            </a:extLst>
          </p:cNvPr>
          <p:cNvSpPr/>
          <p:nvPr/>
        </p:nvSpPr>
        <p:spPr>
          <a:xfrm>
            <a:off x="3972120" y="3802035"/>
            <a:ext cx="1640115" cy="7402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</a:t>
            </a:r>
          </a:p>
        </p:txBody>
      </p:sp>
      <p:sp>
        <p:nvSpPr>
          <p:cNvPr id="20" name="Скругленный прямоугольник 31">
            <a:extLst>
              <a:ext uri="{FF2B5EF4-FFF2-40B4-BE49-F238E27FC236}">
                <a16:creationId xmlns:a16="http://schemas.microsoft.com/office/drawing/2014/main" id="{C4FBA007-C1A3-EBC9-A7B4-23ECE324D57A}"/>
              </a:ext>
            </a:extLst>
          </p:cNvPr>
          <p:cNvSpPr/>
          <p:nvPr/>
        </p:nvSpPr>
        <p:spPr>
          <a:xfrm>
            <a:off x="3972120" y="4979811"/>
            <a:ext cx="1640115" cy="7402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Работодатели</a:t>
            </a:r>
          </a:p>
        </p:txBody>
      </p:sp>
      <p:cxnSp>
        <p:nvCxnSpPr>
          <p:cNvPr id="21" name="Прямая соединительная линия 32">
            <a:extLst>
              <a:ext uri="{FF2B5EF4-FFF2-40B4-BE49-F238E27FC236}">
                <a16:creationId xmlns:a16="http://schemas.microsoft.com/office/drawing/2014/main" id="{AA0691A9-3BA0-D23E-84DC-9B4AF2C98683}"/>
              </a:ext>
            </a:extLst>
          </p:cNvPr>
          <p:cNvCxnSpPr>
            <a:cxnSpLocks/>
          </p:cNvCxnSpPr>
          <p:nvPr/>
        </p:nvCxnSpPr>
        <p:spPr>
          <a:xfrm>
            <a:off x="3723276" y="2169472"/>
            <a:ext cx="0" cy="3180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33">
            <a:extLst>
              <a:ext uri="{FF2B5EF4-FFF2-40B4-BE49-F238E27FC236}">
                <a16:creationId xmlns:a16="http://schemas.microsoft.com/office/drawing/2014/main" id="{C318469C-4A48-98B0-F52F-5E313FEDBF30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723276" y="3058886"/>
            <a:ext cx="248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34">
            <a:extLst>
              <a:ext uri="{FF2B5EF4-FFF2-40B4-BE49-F238E27FC236}">
                <a16:creationId xmlns:a16="http://schemas.microsoft.com/office/drawing/2014/main" id="{35BFC002-F14C-BA4E-64FE-B6364A1F8C8B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723276" y="4172149"/>
            <a:ext cx="248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35">
            <a:extLst>
              <a:ext uri="{FF2B5EF4-FFF2-40B4-BE49-F238E27FC236}">
                <a16:creationId xmlns:a16="http://schemas.microsoft.com/office/drawing/2014/main" id="{D343D58A-FF56-6525-2DA0-804EBB6E7464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3723276" y="5349925"/>
            <a:ext cx="248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36">
            <a:extLst>
              <a:ext uri="{FF2B5EF4-FFF2-40B4-BE49-F238E27FC236}">
                <a16:creationId xmlns:a16="http://schemas.microsoft.com/office/drawing/2014/main" id="{61395618-45E9-0EF3-099D-647CB6A87C87}"/>
              </a:ext>
            </a:extLst>
          </p:cNvPr>
          <p:cNvSpPr/>
          <p:nvPr/>
        </p:nvSpPr>
        <p:spPr>
          <a:xfrm>
            <a:off x="6601743" y="1538529"/>
            <a:ext cx="1640115" cy="7402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26" name="Скругленный прямоугольник 37">
            <a:extLst>
              <a:ext uri="{FF2B5EF4-FFF2-40B4-BE49-F238E27FC236}">
                <a16:creationId xmlns:a16="http://schemas.microsoft.com/office/drawing/2014/main" id="{7CFFE9F1-C991-8341-3DC7-7D943DE5F358}"/>
              </a:ext>
            </a:extLst>
          </p:cNvPr>
          <p:cNvSpPr/>
          <p:nvPr/>
        </p:nvSpPr>
        <p:spPr>
          <a:xfrm>
            <a:off x="6901560" y="2663884"/>
            <a:ext cx="1950281" cy="9425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содержания ООП ВО и СПО доступно в виде онлайн-курсов</a:t>
            </a:r>
          </a:p>
        </p:txBody>
      </p:sp>
      <p:sp>
        <p:nvSpPr>
          <p:cNvPr id="27" name="Скругленный прямоугольник 38">
            <a:extLst>
              <a:ext uri="{FF2B5EF4-FFF2-40B4-BE49-F238E27FC236}">
                <a16:creationId xmlns:a16="http://schemas.microsoft.com/office/drawing/2014/main" id="{CC1CA2D8-497E-9C96-AAC4-CD2D43EB0BA2}"/>
              </a:ext>
            </a:extLst>
          </p:cNvPr>
          <p:cNvSpPr/>
          <p:nvPr/>
        </p:nvSpPr>
        <p:spPr>
          <a:xfrm>
            <a:off x="6873140" y="3776051"/>
            <a:ext cx="1978699" cy="9425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35000 </a:t>
            </a:r>
            <a:r>
              <a:rPr lang="ru-RU" sz="1400" dirty="0" err="1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онлайнкурсов</a:t>
            </a:r>
            <a:r>
              <a:rPr lang="ru-RU" sz="1400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всех уровней образования</a:t>
            </a:r>
          </a:p>
        </p:txBody>
      </p:sp>
      <p:sp>
        <p:nvSpPr>
          <p:cNvPr id="28" name="Скругленный прямоугольник 39">
            <a:extLst>
              <a:ext uri="{FF2B5EF4-FFF2-40B4-BE49-F238E27FC236}">
                <a16:creationId xmlns:a16="http://schemas.microsoft.com/office/drawing/2014/main" id="{C40A3135-3784-22AE-FDEE-C368536E1F41}"/>
              </a:ext>
            </a:extLst>
          </p:cNvPr>
          <p:cNvSpPr/>
          <p:nvPr/>
        </p:nvSpPr>
        <p:spPr>
          <a:xfrm>
            <a:off x="6901560" y="4954922"/>
            <a:ext cx="1978698" cy="11334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6 000 000 обучающихся используют онлайн-курсы</a:t>
            </a:r>
          </a:p>
        </p:txBody>
      </p:sp>
      <p:cxnSp>
        <p:nvCxnSpPr>
          <p:cNvPr id="29" name="Прямая соединительная линия 40">
            <a:extLst>
              <a:ext uri="{FF2B5EF4-FFF2-40B4-BE49-F238E27FC236}">
                <a16:creationId xmlns:a16="http://schemas.microsoft.com/office/drawing/2014/main" id="{8187E516-E720-9BB0-DE83-749F0A4EFD8E}"/>
              </a:ext>
            </a:extLst>
          </p:cNvPr>
          <p:cNvCxnSpPr>
            <a:cxnSpLocks/>
          </p:cNvCxnSpPr>
          <p:nvPr/>
        </p:nvCxnSpPr>
        <p:spPr>
          <a:xfrm>
            <a:off x="6652715" y="2278757"/>
            <a:ext cx="1" cy="3242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41">
            <a:extLst>
              <a:ext uri="{FF2B5EF4-FFF2-40B4-BE49-F238E27FC236}">
                <a16:creationId xmlns:a16="http://schemas.microsoft.com/office/drawing/2014/main" id="{185E497E-4BF3-842C-78D7-8EFAE79169A6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6652715" y="3135135"/>
            <a:ext cx="2488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42">
            <a:extLst>
              <a:ext uri="{FF2B5EF4-FFF2-40B4-BE49-F238E27FC236}">
                <a16:creationId xmlns:a16="http://schemas.microsoft.com/office/drawing/2014/main" id="{AB6090DA-1D80-1663-950C-51E7E10F811C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6652715" y="4247302"/>
            <a:ext cx="220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43">
            <a:extLst>
              <a:ext uri="{FF2B5EF4-FFF2-40B4-BE49-F238E27FC236}">
                <a16:creationId xmlns:a16="http://schemas.microsoft.com/office/drawing/2014/main" id="{47E436A9-7D23-6C70-A5A2-7EF11B2D55DE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6652715" y="5521624"/>
            <a:ext cx="2488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44">
            <a:extLst>
              <a:ext uri="{FF2B5EF4-FFF2-40B4-BE49-F238E27FC236}">
                <a16:creationId xmlns:a16="http://schemas.microsoft.com/office/drawing/2014/main" id="{EA00EA10-FEF5-D2BB-935B-CCACDF400C00}"/>
              </a:ext>
            </a:extLst>
          </p:cNvPr>
          <p:cNvSpPr/>
          <p:nvPr/>
        </p:nvSpPr>
        <p:spPr>
          <a:xfrm>
            <a:off x="9582156" y="1551878"/>
            <a:ext cx="1640115" cy="7402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34" name="Скругленный прямоугольник 45">
            <a:extLst>
              <a:ext uri="{FF2B5EF4-FFF2-40B4-BE49-F238E27FC236}">
                <a16:creationId xmlns:a16="http://schemas.microsoft.com/office/drawing/2014/main" id="{A8E98E80-7DAA-3C10-838F-1A6E5F5767C3}"/>
              </a:ext>
            </a:extLst>
          </p:cNvPr>
          <p:cNvSpPr/>
          <p:nvPr/>
        </p:nvSpPr>
        <p:spPr>
          <a:xfrm>
            <a:off x="9831000" y="2688772"/>
            <a:ext cx="1709998" cy="7402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 сертификатов в год</a:t>
            </a:r>
          </a:p>
        </p:txBody>
      </p:sp>
      <p:sp>
        <p:nvSpPr>
          <p:cNvPr id="35" name="Скругленный прямоугольник 46">
            <a:extLst>
              <a:ext uri="{FF2B5EF4-FFF2-40B4-BE49-F238E27FC236}">
                <a16:creationId xmlns:a16="http://schemas.microsoft.com/office/drawing/2014/main" id="{D4CF81F5-A7F9-E19A-BC77-9350A104D575}"/>
              </a:ext>
            </a:extLst>
          </p:cNvPr>
          <p:cNvSpPr/>
          <p:nvPr/>
        </p:nvSpPr>
        <p:spPr>
          <a:xfrm>
            <a:off x="9831000" y="3787146"/>
            <a:ext cx="1978695" cy="9314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54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12 000 000 обучающихся используют онлайн-курсы</a:t>
            </a:r>
          </a:p>
        </p:txBody>
      </p:sp>
      <p:cxnSp>
        <p:nvCxnSpPr>
          <p:cNvPr id="36" name="Прямая соединительная линия 48">
            <a:extLst>
              <a:ext uri="{FF2B5EF4-FFF2-40B4-BE49-F238E27FC236}">
                <a16:creationId xmlns:a16="http://schemas.microsoft.com/office/drawing/2014/main" id="{3F23516C-1F23-51C3-19F8-B38ADDA7D2CD}"/>
              </a:ext>
            </a:extLst>
          </p:cNvPr>
          <p:cNvCxnSpPr>
            <a:cxnSpLocks/>
          </p:cNvCxnSpPr>
          <p:nvPr/>
        </p:nvCxnSpPr>
        <p:spPr>
          <a:xfrm>
            <a:off x="9582156" y="2169472"/>
            <a:ext cx="0" cy="2077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49">
            <a:extLst>
              <a:ext uri="{FF2B5EF4-FFF2-40B4-BE49-F238E27FC236}">
                <a16:creationId xmlns:a16="http://schemas.microsoft.com/office/drawing/2014/main" id="{92D05EB6-98DC-254D-2FC6-B86BEADE1442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9582156" y="3058886"/>
            <a:ext cx="248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50">
            <a:extLst>
              <a:ext uri="{FF2B5EF4-FFF2-40B4-BE49-F238E27FC236}">
                <a16:creationId xmlns:a16="http://schemas.microsoft.com/office/drawing/2014/main" id="{49F38CB6-1414-3123-41AB-E5FDC0BAFEBD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9582156" y="4247302"/>
            <a:ext cx="248844" cy="5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5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73086-4B53-439B-B061-CD50F5B3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2" y="193366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 обучения</a:t>
            </a:r>
          </a:p>
        </p:txBody>
      </p:sp>
      <p:sp>
        <p:nvSpPr>
          <p:cNvPr id="8" name="Google Shape;188;p32">
            <a:extLst>
              <a:ext uri="{FF2B5EF4-FFF2-40B4-BE49-F238E27FC236}">
                <a16:creationId xmlns:a16="http://schemas.microsoft.com/office/drawing/2014/main" id="{1A439020-05AE-0569-3AC3-61569EAF2CA5}"/>
              </a:ext>
            </a:extLst>
          </p:cNvPr>
          <p:cNvSpPr txBox="1">
            <a:spLocks/>
          </p:cNvSpPr>
          <p:nvPr/>
        </p:nvSpPr>
        <p:spPr>
          <a:xfrm>
            <a:off x="525348" y="6581700"/>
            <a:ext cx="379800" cy="174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en-GB" smtClean="0">
                <a:solidFill>
                  <a:schemeClr val="bg1"/>
                </a:solidFill>
              </a:rPr>
              <a:pPr algn="ctr"/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796FEF76-0DD6-81B4-3535-5C4501222C76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966000" y="6669000"/>
            <a:ext cx="7605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A4B72189-F374-093B-B590-B4DF16FADA82}"/>
              </a:ext>
            </a:extLst>
          </p:cNvPr>
          <p:cNvSpPr txBox="1"/>
          <p:nvPr/>
        </p:nvSpPr>
        <p:spPr>
          <a:xfrm>
            <a:off x="1596000" y="1289614"/>
            <a:ext cx="9270000" cy="795731"/>
          </a:xfrm>
          <a:prstGeom prst="rect">
            <a:avLst/>
          </a:prstGeom>
          <a:ln w="13716">
            <a:solidFill>
              <a:srgbClr val="5B9BD4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18110" marR="111125" algn="just">
              <a:lnSpc>
                <a:spcPct val="99800"/>
              </a:lnSpc>
              <a:spcBef>
                <a:spcPts val="445"/>
              </a:spcBef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время, благодаря современным методам обучения, все студенты могут получить доступ к знаниям из множества различных источников, а именно: учителя, книги, газеты, музеи, открытые учебные материалы, обучение через Интернет и др.</a:t>
            </a:r>
          </a:p>
        </p:txBody>
      </p:sp>
      <p:pic>
        <p:nvPicPr>
          <p:cNvPr id="4" name="Рисунок 23">
            <a:extLst>
              <a:ext uri="{FF2B5EF4-FFF2-40B4-BE49-F238E27FC236}">
                <a16:creationId xmlns:a16="http://schemas.microsoft.com/office/drawing/2014/main" id="{D9EC591D-033A-DA84-025C-EEF1DBC3F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6232" y="2458322"/>
            <a:ext cx="477875" cy="477875"/>
          </a:xfrm>
          <a:prstGeom prst="rect">
            <a:avLst/>
          </a:prstGeom>
        </p:spPr>
      </p:pic>
      <p:sp>
        <p:nvSpPr>
          <p:cNvPr id="5" name="Овал 81">
            <a:extLst>
              <a:ext uri="{FF2B5EF4-FFF2-40B4-BE49-F238E27FC236}">
                <a16:creationId xmlns:a16="http://schemas.microsoft.com/office/drawing/2014/main" id="{82976831-A5CC-8F6B-5AA9-56361648D8F3}"/>
              </a:ext>
            </a:extLst>
          </p:cNvPr>
          <p:cNvSpPr>
            <a:spLocks noChangeAspect="1"/>
          </p:cNvSpPr>
          <p:nvPr/>
        </p:nvSpPr>
        <p:spPr>
          <a:xfrm>
            <a:off x="5405927" y="4327411"/>
            <a:ext cx="1440000" cy="14400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СЦОС</a:t>
            </a:r>
          </a:p>
        </p:txBody>
      </p:sp>
      <p:cxnSp>
        <p:nvCxnSpPr>
          <p:cNvPr id="6" name="Прямая соединительная линия 83">
            <a:extLst>
              <a:ext uri="{FF2B5EF4-FFF2-40B4-BE49-F238E27FC236}">
                <a16:creationId xmlns:a16="http://schemas.microsoft.com/office/drawing/2014/main" id="{8993056A-F058-DF39-542E-01E723BDAE49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6635044" y="3900295"/>
            <a:ext cx="1477986" cy="637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85">
            <a:extLst>
              <a:ext uri="{FF2B5EF4-FFF2-40B4-BE49-F238E27FC236}">
                <a16:creationId xmlns:a16="http://schemas.microsoft.com/office/drawing/2014/main" id="{43E553D4-D0D4-5E73-BB2E-9E0FF9B3ACD0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4289274" y="3953679"/>
            <a:ext cx="1327536" cy="584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КС разъяснил нюансы получения школьного образования после 9-го класса">
            <a:extLst>
              <a:ext uri="{FF2B5EF4-FFF2-40B4-BE49-F238E27FC236}">
                <a16:creationId xmlns:a16="http://schemas.microsoft.com/office/drawing/2014/main" id="{C24E73B6-5FC5-C9FC-6EDF-F21CFC5F1906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93" y="2977010"/>
            <a:ext cx="1440000" cy="144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Онлайн-обучение оказалось не менее эффективным, чем традиционные занятия —  Naked Science">
            <a:extLst>
              <a:ext uri="{FF2B5EF4-FFF2-40B4-BE49-F238E27FC236}">
                <a16:creationId xmlns:a16="http://schemas.microsoft.com/office/drawing/2014/main" id="{F1577C8F-36C4-347B-86DE-8C6490F5C69C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0" y="2977010"/>
            <a:ext cx="1440000" cy="144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Одна из школ Бородино получила современное лабораторное оборудование от  СУЭК / Новости общества Красноярска и Красноярского края / Newslab.Ru">
            <a:extLst>
              <a:ext uri="{FF2B5EF4-FFF2-40B4-BE49-F238E27FC236}">
                <a16:creationId xmlns:a16="http://schemas.microsoft.com/office/drawing/2014/main" id="{02FF5E34-01F5-ECEE-4063-B98FCFF368F2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61" y="4857062"/>
            <a:ext cx="1440000" cy="144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Тамбов | Преподаватели и студенты кафедры «Природопользование и защита  окружающей среды» ТГТУ провели полевые эксперименты в условиях Воронинского  заповедника - БезФормата">
            <a:extLst>
              <a:ext uri="{FF2B5EF4-FFF2-40B4-BE49-F238E27FC236}">
                <a16:creationId xmlns:a16="http://schemas.microsoft.com/office/drawing/2014/main" id="{36D19F29-E0D3-BABD-E402-880D271F7032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0" y="4857062"/>
            <a:ext cx="1440000" cy="144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Педагогика эффективного смешанного обучения - Всероссийская педагогическая  конференция">
            <a:extLst>
              <a:ext uri="{FF2B5EF4-FFF2-40B4-BE49-F238E27FC236}">
                <a16:creationId xmlns:a16="http://schemas.microsoft.com/office/drawing/2014/main" id="{87C7BEAA-9DAE-53BE-5C6A-4A9A35D964CF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27" y="2386679"/>
            <a:ext cx="1440000" cy="144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92">
            <a:extLst>
              <a:ext uri="{FF2B5EF4-FFF2-40B4-BE49-F238E27FC236}">
                <a16:creationId xmlns:a16="http://schemas.microsoft.com/office/drawing/2014/main" id="{870A4D60-7862-12A1-5510-A7C8240A2FD9}"/>
              </a:ext>
            </a:extLst>
          </p:cNvPr>
          <p:cNvCxnSpPr>
            <a:cxnSpLocks/>
            <a:stCxn id="5" idx="3"/>
            <a:endCxn id="13" idx="6"/>
          </p:cNvCxnSpPr>
          <p:nvPr/>
        </p:nvCxnSpPr>
        <p:spPr>
          <a:xfrm flipH="1">
            <a:off x="4390661" y="5556528"/>
            <a:ext cx="1226149" cy="20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98">
            <a:extLst>
              <a:ext uri="{FF2B5EF4-FFF2-40B4-BE49-F238E27FC236}">
                <a16:creationId xmlns:a16="http://schemas.microsoft.com/office/drawing/2014/main" id="{E2D136C2-C379-C746-0F0D-004DBC5D6A9B}"/>
              </a:ext>
            </a:extLst>
          </p:cNvPr>
          <p:cNvCxnSpPr>
            <a:cxnSpLocks/>
            <a:stCxn id="5" idx="0"/>
            <a:endCxn id="15" idx="4"/>
          </p:cNvCxnSpPr>
          <p:nvPr/>
        </p:nvCxnSpPr>
        <p:spPr>
          <a:xfrm flipV="1">
            <a:off x="6125927" y="3826679"/>
            <a:ext cx="0" cy="500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05">
            <a:extLst>
              <a:ext uri="{FF2B5EF4-FFF2-40B4-BE49-F238E27FC236}">
                <a16:creationId xmlns:a16="http://schemas.microsoft.com/office/drawing/2014/main" id="{1B67921C-C255-4FBA-2F86-1113CEE6641F}"/>
              </a:ext>
            </a:extLst>
          </p:cNvPr>
          <p:cNvCxnSpPr>
            <a:cxnSpLocks/>
            <a:stCxn id="5" idx="5"/>
            <a:endCxn id="14" idx="2"/>
          </p:cNvCxnSpPr>
          <p:nvPr/>
        </p:nvCxnSpPr>
        <p:spPr>
          <a:xfrm>
            <a:off x="6635044" y="5556528"/>
            <a:ext cx="1477986" cy="20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4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E32E4F7-E96D-4D4B-9BA7-80A1A5CE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578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платформы для образования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13F02C5-D91C-41C8-A768-087FD6AD5394}"/>
              </a:ext>
            </a:extLst>
          </p:cNvPr>
          <p:cNvSpPr/>
          <p:nvPr/>
        </p:nvSpPr>
        <p:spPr>
          <a:xfrm rot="16200000">
            <a:off x="-2115012" y="3313252"/>
            <a:ext cx="4461521" cy="231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693E34A-F2A7-4E9A-9A78-F0DE68BFAC43}"/>
              </a:ext>
            </a:extLst>
          </p:cNvPr>
          <p:cNvSpPr/>
          <p:nvPr/>
        </p:nvSpPr>
        <p:spPr>
          <a:xfrm rot="16200000">
            <a:off x="9845491" y="3313250"/>
            <a:ext cx="4461521" cy="231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188;p32">
            <a:extLst>
              <a:ext uri="{FF2B5EF4-FFF2-40B4-BE49-F238E27FC236}">
                <a16:creationId xmlns:a16="http://schemas.microsoft.com/office/drawing/2014/main" id="{047AD84B-D658-9716-D610-A339BCBEF043}"/>
              </a:ext>
            </a:extLst>
          </p:cNvPr>
          <p:cNvSpPr txBox="1">
            <a:spLocks/>
          </p:cNvSpPr>
          <p:nvPr/>
        </p:nvSpPr>
        <p:spPr>
          <a:xfrm>
            <a:off x="525348" y="6581700"/>
            <a:ext cx="379800" cy="174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en-GB" smtClean="0">
                <a:solidFill>
                  <a:schemeClr val="bg1"/>
                </a:solidFill>
              </a:rPr>
              <a:pPr algn="ctr"/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880FC35B-E1EF-A1B6-AA9E-D1077D7FDF54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966000" y="6669000"/>
            <a:ext cx="1122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0444DA-31BF-EDE6-2DC2-74DD22D89C8D}"/>
              </a:ext>
            </a:extLst>
          </p:cNvPr>
          <p:cNvSpPr/>
          <p:nvPr/>
        </p:nvSpPr>
        <p:spPr>
          <a:xfrm>
            <a:off x="7252647" y="2747504"/>
            <a:ext cx="4448600" cy="238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58FCF31-7515-3764-9F3F-269D2E48CF30}"/>
              </a:ext>
            </a:extLst>
          </p:cNvPr>
          <p:cNvSpPr/>
          <p:nvPr/>
        </p:nvSpPr>
        <p:spPr>
          <a:xfrm>
            <a:off x="7815873" y="6172025"/>
            <a:ext cx="2508556" cy="160274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AF81F986-E091-B833-FAFA-7941AEC7331D}"/>
              </a:ext>
            </a:extLst>
          </p:cNvPr>
          <p:cNvSpPr>
            <a:spLocks/>
          </p:cNvSpPr>
          <p:nvPr/>
        </p:nvSpPr>
        <p:spPr bwMode="auto">
          <a:xfrm>
            <a:off x="6726000" y="5081324"/>
            <a:ext cx="4811186" cy="578435"/>
          </a:xfrm>
          <a:custGeom>
            <a:avLst/>
            <a:gdLst>
              <a:gd name="T0" fmla="*/ 373 w 966"/>
              <a:gd name="T1" fmla="*/ 116 h 116"/>
              <a:gd name="T2" fmla="*/ 145 w 966"/>
              <a:gd name="T3" fmla="*/ 116 h 116"/>
              <a:gd name="T4" fmla="*/ 36 w 966"/>
              <a:gd name="T5" fmla="*/ 116 h 116"/>
              <a:gd name="T6" fmla="*/ 2 w 966"/>
              <a:gd name="T7" fmla="*/ 89 h 116"/>
              <a:gd name="T8" fmla="*/ 0 w 966"/>
              <a:gd name="T9" fmla="*/ 75 h 116"/>
              <a:gd name="T10" fmla="*/ 0 w 966"/>
              <a:gd name="T11" fmla="*/ 0 h 116"/>
              <a:gd name="T12" fmla="*/ 943 w 966"/>
              <a:gd name="T13" fmla="*/ 0 h 116"/>
              <a:gd name="T14" fmla="*/ 966 w 966"/>
              <a:gd name="T15" fmla="*/ 0 h 116"/>
              <a:gd name="T16" fmla="*/ 966 w 966"/>
              <a:gd name="T17" fmla="*/ 79 h 116"/>
              <a:gd name="T18" fmla="*/ 928 w 966"/>
              <a:gd name="T19" fmla="*/ 116 h 116"/>
              <a:gd name="T20" fmla="*/ 600 w 966"/>
              <a:gd name="T21" fmla="*/ 116 h 116"/>
              <a:gd name="T22" fmla="*/ 592 w 966"/>
              <a:gd name="T23" fmla="*/ 116 h 116"/>
              <a:gd name="T24" fmla="*/ 585 w 966"/>
              <a:gd name="T25" fmla="*/ 116 h 116"/>
              <a:gd name="T26" fmla="*/ 383 w 966"/>
              <a:gd name="T27" fmla="*/ 116 h 116"/>
              <a:gd name="T28" fmla="*/ 373 w 966"/>
              <a:gd name="T2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6" h="116">
                <a:moveTo>
                  <a:pt x="373" y="116"/>
                </a:moveTo>
                <a:cubicBezTo>
                  <a:pt x="297" y="116"/>
                  <a:pt x="221" y="116"/>
                  <a:pt x="145" y="116"/>
                </a:cubicBezTo>
                <a:cubicBezTo>
                  <a:pt x="109" y="116"/>
                  <a:pt x="72" y="116"/>
                  <a:pt x="36" y="116"/>
                </a:cubicBezTo>
                <a:cubicBezTo>
                  <a:pt x="21" y="116"/>
                  <a:pt x="5" y="104"/>
                  <a:pt x="2" y="89"/>
                </a:cubicBezTo>
                <a:cubicBezTo>
                  <a:pt x="0" y="84"/>
                  <a:pt x="0" y="80"/>
                  <a:pt x="0" y="75"/>
                </a:cubicBezTo>
                <a:cubicBezTo>
                  <a:pt x="0" y="52"/>
                  <a:pt x="0" y="0"/>
                  <a:pt x="0" y="0"/>
                </a:cubicBezTo>
                <a:cubicBezTo>
                  <a:pt x="0" y="0"/>
                  <a:pt x="631" y="0"/>
                  <a:pt x="943" y="0"/>
                </a:cubicBezTo>
                <a:cubicBezTo>
                  <a:pt x="950" y="0"/>
                  <a:pt x="959" y="0"/>
                  <a:pt x="966" y="0"/>
                </a:cubicBezTo>
                <a:cubicBezTo>
                  <a:pt x="966" y="0"/>
                  <a:pt x="966" y="56"/>
                  <a:pt x="966" y="79"/>
                </a:cubicBezTo>
                <a:cubicBezTo>
                  <a:pt x="966" y="100"/>
                  <a:pt x="949" y="116"/>
                  <a:pt x="928" y="116"/>
                </a:cubicBezTo>
                <a:cubicBezTo>
                  <a:pt x="819" y="116"/>
                  <a:pt x="709" y="116"/>
                  <a:pt x="600" y="116"/>
                </a:cubicBezTo>
                <a:cubicBezTo>
                  <a:pt x="598" y="116"/>
                  <a:pt x="595" y="116"/>
                  <a:pt x="592" y="116"/>
                </a:cubicBezTo>
                <a:cubicBezTo>
                  <a:pt x="590" y="116"/>
                  <a:pt x="587" y="116"/>
                  <a:pt x="585" y="116"/>
                </a:cubicBezTo>
                <a:cubicBezTo>
                  <a:pt x="517" y="116"/>
                  <a:pt x="450" y="116"/>
                  <a:pt x="383" y="116"/>
                </a:cubicBezTo>
                <a:lnTo>
                  <a:pt x="373" y="116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7101771F-F5FD-6403-762D-087417FF0F99}"/>
              </a:ext>
            </a:extLst>
          </p:cNvPr>
          <p:cNvSpPr>
            <a:spLocks/>
          </p:cNvSpPr>
          <p:nvPr/>
        </p:nvSpPr>
        <p:spPr bwMode="auto">
          <a:xfrm>
            <a:off x="8264987" y="5788852"/>
            <a:ext cx="1658345" cy="389761"/>
          </a:xfrm>
          <a:custGeom>
            <a:avLst/>
            <a:gdLst>
              <a:gd name="T0" fmla="*/ 278 w 333"/>
              <a:gd name="T1" fmla="*/ 0 h 78"/>
              <a:gd name="T2" fmla="*/ 282 w 333"/>
              <a:gd name="T3" fmla="*/ 34 h 78"/>
              <a:gd name="T4" fmla="*/ 288 w 333"/>
              <a:gd name="T5" fmla="*/ 60 h 78"/>
              <a:gd name="T6" fmla="*/ 298 w 333"/>
              <a:gd name="T7" fmla="*/ 67 h 78"/>
              <a:gd name="T8" fmla="*/ 329 w 333"/>
              <a:gd name="T9" fmla="*/ 74 h 78"/>
              <a:gd name="T10" fmla="*/ 333 w 333"/>
              <a:gd name="T11" fmla="*/ 76 h 78"/>
              <a:gd name="T12" fmla="*/ 329 w 333"/>
              <a:gd name="T13" fmla="*/ 77 h 78"/>
              <a:gd name="T14" fmla="*/ 221 w 333"/>
              <a:gd name="T15" fmla="*/ 77 h 78"/>
              <a:gd name="T16" fmla="*/ 6 w 333"/>
              <a:gd name="T17" fmla="*/ 77 h 78"/>
              <a:gd name="T18" fmla="*/ 0 w 333"/>
              <a:gd name="T19" fmla="*/ 76 h 78"/>
              <a:gd name="T20" fmla="*/ 5 w 333"/>
              <a:gd name="T21" fmla="*/ 74 h 78"/>
              <a:gd name="T22" fmla="*/ 35 w 333"/>
              <a:gd name="T23" fmla="*/ 67 h 78"/>
              <a:gd name="T24" fmla="*/ 49 w 333"/>
              <a:gd name="T25" fmla="*/ 50 h 78"/>
              <a:gd name="T26" fmla="*/ 56 w 333"/>
              <a:gd name="T27" fmla="*/ 0 h 78"/>
              <a:gd name="T28" fmla="*/ 66 w 333"/>
              <a:gd name="T29" fmla="*/ 0 h 78"/>
              <a:gd name="T30" fmla="*/ 278 w 333"/>
              <a:gd name="T31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3" h="78">
                <a:moveTo>
                  <a:pt x="278" y="0"/>
                </a:moveTo>
                <a:cubicBezTo>
                  <a:pt x="280" y="12"/>
                  <a:pt x="280" y="23"/>
                  <a:pt x="282" y="34"/>
                </a:cubicBezTo>
                <a:cubicBezTo>
                  <a:pt x="283" y="43"/>
                  <a:pt x="285" y="51"/>
                  <a:pt x="288" y="60"/>
                </a:cubicBezTo>
                <a:cubicBezTo>
                  <a:pt x="290" y="64"/>
                  <a:pt x="293" y="67"/>
                  <a:pt x="298" y="67"/>
                </a:cubicBezTo>
                <a:cubicBezTo>
                  <a:pt x="309" y="68"/>
                  <a:pt x="319" y="72"/>
                  <a:pt x="329" y="74"/>
                </a:cubicBezTo>
                <a:cubicBezTo>
                  <a:pt x="331" y="74"/>
                  <a:pt x="333" y="74"/>
                  <a:pt x="333" y="76"/>
                </a:cubicBezTo>
                <a:cubicBezTo>
                  <a:pt x="333" y="78"/>
                  <a:pt x="330" y="77"/>
                  <a:pt x="329" y="77"/>
                </a:cubicBezTo>
                <a:cubicBezTo>
                  <a:pt x="293" y="77"/>
                  <a:pt x="257" y="77"/>
                  <a:pt x="221" y="77"/>
                </a:cubicBezTo>
                <a:cubicBezTo>
                  <a:pt x="149" y="77"/>
                  <a:pt x="78" y="77"/>
                  <a:pt x="6" y="77"/>
                </a:cubicBezTo>
                <a:cubicBezTo>
                  <a:pt x="4" y="77"/>
                  <a:pt x="2" y="78"/>
                  <a:pt x="0" y="76"/>
                </a:cubicBezTo>
                <a:cubicBezTo>
                  <a:pt x="1" y="74"/>
                  <a:pt x="3" y="74"/>
                  <a:pt x="5" y="74"/>
                </a:cubicBezTo>
                <a:cubicBezTo>
                  <a:pt x="15" y="72"/>
                  <a:pt x="25" y="69"/>
                  <a:pt x="35" y="67"/>
                </a:cubicBezTo>
                <a:cubicBezTo>
                  <a:pt x="44" y="66"/>
                  <a:pt x="46" y="61"/>
                  <a:pt x="49" y="50"/>
                </a:cubicBezTo>
                <a:cubicBezTo>
                  <a:pt x="52" y="35"/>
                  <a:pt x="56" y="0"/>
                  <a:pt x="5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207" y="0"/>
                  <a:pt x="278" y="0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0517570D-4081-BDC4-AF95-7E813376B7B3}"/>
              </a:ext>
            </a:extLst>
          </p:cNvPr>
          <p:cNvSpPr>
            <a:spLocks/>
          </p:cNvSpPr>
          <p:nvPr/>
        </p:nvSpPr>
        <p:spPr bwMode="auto">
          <a:xfrm>
            <a:off x="8543033" y="5659759"/>
            <a:ext cx="1107218" cy="129092"/>
          </a:xfrm>
          <a:custGeom>
            <a:avLst/>
            <a:gdLst>
              <a:gd name="T0" fmla="*/ 222 w 222"/>
              <a:gd name="T1" fmla="*/ 26 h 26"/>
              <a:gd name="T2" fmla="*/ 10 w 222"/>
              <a:gd name="T3" fmla="*/ 26 h 26"/>
              <a:gd name="T4" fmla="*/ 0 w 222"/>
              <a:gd name="T5" fmla="*/ 26 h 26"/>
              <a:gd name="T6" fmla="*/ 1 w 222"/>
              <a:gd name="T7" fmla="*/ 0 h 26"/>
              <a:gd name="T8" fmla="*/ 11 w 222"/>
              <a:gd name="T9" fmla="*/ 0 h 26"/>
              <a:gd name="T10" fmla="*/ 213 w 222"/>
              <a:gd name="T11" fmla="*/ 0 h 26"/>
              <a:gd name="T12" fmla="*/ 220 w 222"/>
              <a:gd name="T13" fmla="*/ 0 h 26"/>
              <a:gd name="T14" fmla="*/ 222 w 222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2" h="26">
                <a:moveTo>
                  <a:pt x="222" y="26"/>
                </a:moveTo>
                <a:cubicBezTo>
                  <a:pt x="151" y="26"/>
                  <a:pt x="10" y="26"/>
                  <a:pt x="1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7"/>
                  <a:pt x="1" y="9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45" y="0"/>
                  <a:pt x="213" y="0"/>
                </a:cubicBezTo>
                <a:cubicBezTo>
                  <a:pt x="215" y="0"/>
                  <a:pt x="218" y="0"/>
                  <a:pt x="220" y="0"/>
                </a:cubicBezTo>
                <a:lnTo>
                  <a:pt x="222" y="2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8C37A880-DBFF-D17C-ADD2-80B40323AE47}"/>
              </a:ext>
            </a:extLst>
          </p:cNvPr>
          <p:cNvSpPr>
            <a:spLocks/>
          </p:cNvSpPr>
          <p:nvPr/>
        </p:nvSpPr>
        <p:spPr bwMode="auto">
          <a:xfrm>
            <a:off x="8264987" y="6163717"/>
            <a:ext cx="1658345" cy="24825"/>
          </a:xfrm>
          <a:custGeom>
            <a:avLst/>
            <a:gdLst>
              <a:gd name="T0" fmla="*/ 167 w 333"/>
              <a:gd name="T1" fmla="*/ 2 h 5"/>
              <a:gd name="T2" fmla="*/ 331 w 333"/>
              <a:gd name="T3" fmla="*/ 2 h 5"/>
              <a:gd name="T4" fmla="*/ 333 w 333"/>
              <a:gd name="T5" fmla="*/ 3 h 5"/>
              <a:gd name="T6" fmla="*/ 331 w 333"/>
              <a:gd name="T7" fmla="*/ 5 h 5"/>
              <a:gd name="T8" fmla="*/ 324 w 333"/>
              <a:gd name="T9" fmla="*/ 5 h 5"/>
              <a:gd name="T10" fmla="*/ 6 w 333"/>
              <a:gd name="T11" fmla="*/ 5 h 5"/>
              <a:gd name="T12" fmla="*/ 0 w 333"/>
              <a:gd name="T13" fmla="*/ 3 h 5"/>
              <a:gd name="T14" fmla="*/ 6 w 333"/>
              <a:gd name="T15" fmla="*/ 2 h 5"/>
              <a:gd name="T16" fmla="*/ 167 w 333"/>
              <a:gd name="T17" fmla="*/ 2 h 5"/>
              <a:gd name="T18" fmla="*/ 167 w 333"/>
              <a:gd name="T1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5">
                <a:moveTo>
                  <a:pt x="167" y="2"/>
                </a:moveTo>
                <a:cubicBezTo>
                  <a:pt x="222" y="2"/>
                  <a:pt x="276" y="2"/>
                  <a:pt x="331" y="2"/>
                </a:cubicBezTo>
                <a:cubicBezTo>
                  <a:pt x="332" y="2"/>
                  <a:pt x="333" y="1"/>
                  <a:pt x="333" y="3"/>
                </a:cubicBezTo>
                <a:cubicBezTo>
                  <a:pt x="333" y="4"/>
                  <a:pt x="332" y="5"/>
                  <a:pt x="331" y="5"/>
                </a:cubicBezTo>
                <a:cubicBezTo>
                  <a:pt x="328" y="5"/>
                  <a:pt x="326" y="5"/>
                  <a:pt x="324" y="5"/>
                </a:cubicBezTo>
                <a:cubicBezTo>
                  <a:pt x="218" y="5"/>
                  <a:pt x="112" y="5"/>
                  <a:pt x="6" y="5"/>
                </a:cubicBezTo>
                <a:cubicBezTo>
                  <a:pt x="4" y="5"/>
                  <a:pt x="0" y="5"/>
                  <a:pt x="0" y="3"/>
                </a:cubicBezTo>
                <a:cubicBezTo>
                  <a:pt x="0" y="0"/>
                  <a:pt x="4" y="2"/>
                  <a:pt x="6" y="2"/>
                </a:cubicBezTo>
                <a:cubicBezTo>
                  <a:pt x="60" y="2"/>
                  <a:pt x="114" y="2"/>
                  <a:pt x="167" y="2"/>
                </a:cubicBezTo>
                <a:cubicBezTo>
                  <a:pt x="167" y="2"/>
                  <a:pt x="167" y="2"/>
                  <a:pt x="167" y="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42CF59-8261-9487-B358-87A080B3EA3A}"/>
              </a:ext>
            </a:extLst>
          </p:cNvPr>
          <p:cNvCxnSpPr>
            <a:cxnSpLocks/>
          </p:cNvCxnSpPr>
          <p:nvPr/>
        </p:nvCxnSpPr>
        <p:spPr>
          <a:xfrm>
            <a:off x="7313639" y="3857445"/>
            <a:ext cx="1004470" cy="250932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0C23CE-7F11-0C15-2235-9CF1C0C7A99F}"/>
              </a:ext>
            </a:extLst>
          </p:cNvPr>
          <p:cNvCxnSpPr>
            <a:cxnSpLocks/>
          </p:cNvCxnSpPr>
          <p:nvPr/>
        </p:nvCxnSpPr>
        <p:spPr>
          <a:xfrm flipV="1">
            <a:off x="8318109" y="3516987"/>
            <a:ext cx="754769" cy="601318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665B81-3E12-3390-0630-563268B90D80}"/>
              </a:ext>
            </a:extLst>
          </p:cNvPr>
          <p:cNvCxnSpPr>
            <a:cxnSpLocks/>
          </p:cNvCxnSpPr>
          <p:nvPr/>
        </p:nvCxnSpPr>
        <p:spPr>
          <a:xfrm>
            <a:off x="9072878" y="3524547"/>
            <a:ext cx="913692" cy="730642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6D4ECBF-F9BA-91E0-F9A1-62AF5F0C06DE}"/>
              </a:ext>
            </a:extLst>
          </p:cNvPr>
          <p:cNvSpPr/>
          <p:nvPr/>
        </p:nvSpPr>
        <p:spPr>
          <a:xfrm>
            <a:off x="8181224" y="3971493"/>
            <a:ext cx="273769" cy="2737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8E3520-695C-D20B-DB6C-D0F4E2E3B606}"/>
              </a:ext>
            </a:extLst>
          </p:cNvPr>
          <p:cNvSpPr/>
          <p:nvPr/>
        </p:nvSpPr>
        <p:spPr>
          <a:xfrm>
            <a:off x="8935993" y="3387663"/>
            <a:ext cx="273769" cy="2737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543FD3-EF00-2D7E-1BB7-CF61BCCCCF33}"/>
              </a:ext>
            </a:extLst>
          </p:cNvPr>
          <p:cNvCxnSpPr>
            <a:cxnSpLocks/>
          </p:cNvCxnSpPr>
          <p:nvPr/>
        </p:nvCxnSpPr>
        <p:spPr>
          <a:xfrm flipH="1">
            <a:off x="9986571" y="1190323"/>
            <a:ext cx="1057051" cy="3064866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0514B6A-4232-063E-A7D5-58538AA27BC1}"/>
              </a:ext>
            </a:extLst>
          </p:cNvPr>
          <p:cNvSpPr/>
          <p:nvPr/>
        </p:nvSpPr>
        <p:spPr>
          <a:xfrm>
            <a:off x="9849685" y="4118305"/>
            <a:ext cx="273769" cy="2737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9198BC-6D80-DE38-9471-C9FECA2D9224}"/>
              </a:ext>
            </a:extLst>
          </p:cNvPr>
          <p:cNvSpPr/>
          <p:nvPr/>
        </p:nvSpPr>
        <p:spPr>
          <a:xfrm>
            <a:off x="7163549" y="3720561"/>
            <a:ext cx="273769" cy="2737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225EDD9C-62BE-6B2D-E8BC-BACE4FB8209E}"/>
              </a:ext>
            </a:extLst>
          </p:cNvPr>
          <p:cNvSpPr>
            <a:spLocks/>
          </p:cNvSpPr>
          <p:nvPr/>
        </p:nvSpPr>
        <p:spPr bwMode="auto">
          <a:xfrm>
            <a:off x="6726000" y="2338701"/>
            <a:ext cx="4811186" cy="2741866"/>
          </a:xfrm>
          <a:custGeom>
            <a:avLst/>
            <a:gdLst>
              <a:gd name="T0" fmla="*/ 3605 w 3761"/>
              <a:gd name="T1" fmla="*/ 5 h 2410"/>
              <a:gd name="T2" fmla="*/ 3409 w 3761"/>
              <a:gd name="T3" fmla="*/ 7 h 2410"/>
              <a:gd name="T4" fmla="*/ 3381 w 3761"/>
              <a:gd name="T5" fmla="*/ 50 h 2410"/>
              <a:gd name="T6" fmla="*/ 3421 w 3761"/>
              <a:gd name="T7" fmla="*/ 110 h 2410"/>
              <a:gd name="T8" fmla="*/ 3393 w 3761"/>
              <a:gd name="T9" fmla="*/ 167 h 2410"/>
              <a:gd name="T10" fmla="*/ 3590 w 3761"/>
              <a:gd name="T11" fmla="*/ 167 h 2410"/>
              <a:gd name="T12" fmla="*/ 3613 w 3761"/>
              <a:gd name="T13" fmla="*/ 198 h 2410"/>
              <a:gd name="T14" fmla="*/ 3613 w 3761"/>
              <a:gd name="T15" fmla="*/ 2221 h 2410"/>
              <a:gd name="T16" fmla="*/ 3594 w 3761"/>
              <a:gd name="T17" fmla="*/ 2243 h 2410"/>
              <a:gd name="T18" fmla="*/ 1880 w 3761"/>
              <a:gd name="T19" fmla="*/ 2243 h 2410"/>
              <a:gd name="T20" fmla="*/ 171 w 3761"/>
              <a:gd name="T21" fmla="*/ 2243 h 2410"/>
              <a:gd name="T22" fmla="*/ 148 w 3761"/>
              <a:gd name="T23" fmla="*/ 2217 h 2410"/>
              <a:gd name="T24" fmla="*/ 148 w 3761"/>
              <a:gd name="T25" fmla="*/ 198 h 2410"/>
              <a:gd name="T26" fmla="*/ 171 w 3761"/>
              <a:gd name="T27" fmla="*/ 167 h 2410"/>
              <a:gd name="T28" fmla="*/ 2773 w 3761"/>
              <a:gd name="T29" fmla="*/ 167 h 2410"/>
              <a:gd name="T30" fmla="*/ 2793 w 3761"/>
              <a:gd name="T31" fmla="*/ 116 h 2410"/>
              <a:gd name="T32" fmla="*/ 2749 w 3761"/>
              <a:gd name="T33" fmla="*/ 49 h 2410"/>
              <a:gd name="T34" fmla="*/ 2773 w 3761"/>
              <a:gd name="T35" fmla="*/ 5 h 2410"/>
              <a:gd name="T36" fmla="*/ 152 w 3761"/>
              <a:gd name="T37" fmla="*/ 5 h 2410"/>
              <a:gd name="T38" fmla="*/ 54 w 3761"/>
              <a:gd name="T39" fmla="*/ 40 h 2410"/>
              <a:gd name="T40" fmla="*/ 4 w 3761"/>
              <a:gd name="T41" fmla="*/ 171 h 2410"/>
              <a:gd name="T42" fmla="*/ 0 w 3761"/>
              <a:gd name="T43" fmla="*/ 474 h 2410"/>
              <a:gd name="T44" fmla="*/ 0 w 3761"/>
              <a:gd name="T45" fmla="*/ 2410 h 2410"/>
              <a:gd name="T46" fmla="*/ 3671 w 3761"/>
              <a:gd name="T47" fmla="*/ 2410 h 2410"/>
              <a:gd name="T48" fmla="*/ 3761 w 3761"/>
              <a:gd name="T49" fmla="*/ 2410 h 2410"/>
              <a:gd name="T50" fmla="*/ 3761 w 3761"/>
              <a:gd name="T51" fmla="*/ 180 h 2410"/>
              <a:gd name="T52" fmla="*/ 3605 w 3761"/>
              <a:gd name="T53" fmla="*/ 5 h 2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761" h="2410">
                <a:moveTo>
                  <a:pt x="3605" y="5"/>
                </a:moveTo>
                <a:cubicBezTo>
                  <a:pt x="3544" y="6"/>
                  <a:pt x="3470" y="7"/>
                  <a:pt x="3409" y="7"/>
                </a:cubicBezTo>
                <a:cubicBezTo>
                  <a:pt x="3381" y="50"/>
                  <a:pt x="3381" y="50"/>
                  <a:pt x="3381" y="50"/>
                </a:cubicBezTo>
                <a:cubicBezTo>
                  <a:pt x="3421" y="110"/>
                  <a:pt x="3421" y="110"/>
                  <a:pt x="3421" y="110"/>
                </a:cubicBezTo>
                <a:cubicBezTo>
                  <a:pt x="3393" y="167"/>
                  <a:pt x="3393" y="167"/>
                  <a:pt x="3393" y="167"/>
                </a:cubicBezTo>
                <a:cubicBezTo>
                  <a:pt x="3449" y="167"/>
                  <a:pt x="3533" y="167"/>
                  <a:pt x="3590" y="167"/>
                </a:cubicBezTo>
                <a:cubicBezTo>
                  <a:pt x="3617" y="167"/>
                  <a:pt x="3613" y="163"/>
                  <a:pt x="3613" y="198"/>
                </a:cubicBezTo>
                <a:cubicBezTo>
                  <a:pt x="3613" y="874"/>
                  <a:pt x="3613" y="1545"/>
                  <a:pt x="3613" y="2221"/>
                </a:cubicBezTo>
                <a:cubicBezTo>
                  <a:pt x="3613" y="2243"/>
                  <a:pt x="3605" y="2243"/>
                  <a:pt x="3594" y="2243"/>
                </a:cubicBezTo>
                <a:cubicBezTo>
                  <a:pt x="3021" y="2243"/>
                  <a:pt x="2453" y="2243"/>
                  <a:pt x="1880" y="2243"/>
                </a:cubicBezTo>
                <a:cubicBezTo>
                  <a:pt x="1312" y="2243"/>
                  <a:pt x="740" y="2243"/>
                  <a:pt x="171" y="2243"/>
                </a:cubicBezTo>
                <a:cubicBezTo>
                  <a:pt x="148" y="2243"/>
                  <a:pt x="148" y="2243"/>
                  <a:pt x="148" y="2217"/>
                </a:cubicBezTo>
                <a:cubicBezTo>
                  <a:pt x="148" y="1541"/>
                  <a:pt x="148" y="869"/>
                  <a:pt x="148" y="198"/>
                </a:cubicBezTo>
                <a:cubicBezTo>
                  <a:pt x="148" y="163"/>
                  <a:pt x="144" y="167"/>
                  <a:pt x="171" y="167"/>
                </a:cubicBezTo>
                <a:cubicBezTo>
                  <a:pt x="1040" y="167"/>
                  <a:pt x="1906" y="167"/>
                  <a:pt x="2773" y="167"/>
                </a:cubicBezTo>
                <a:cubicBezTo>
                  <a:pt x="2793" y="116"/>
                  <a:pt x="2793" y="116"/>
                  <a:pt x="2793" y="116"/>
                </a:cubicBezTo>
                <a:cubicBezTo>
                  <a:pt x="2749" y="49"/>
                  <a:pt x="2749" y="49"/>
                  <a:pt x="2749" y="49"/>
                </a:cubicBezTo>
                <a:cubicBezTo>
                  <a:pt x="2773" y="5"/>
                  <a:pt x="2773" y="5"/>
                  <a:pt x="2773" y="5"/>
                </a:cubicBezTo>
                <a:cubicBezTo>
                  <a:pt x="1899" y="5"/>
                  <a:pt x="1027" y="5"/>
                  <a:pt x="152" y="5"/>
                </a:cubicBezTo>
                <a:cubicBezTo>
                  <a:pt x="117" y="5"/>
                  <a:pt x="82" y="13"/>
                  <a:pt x="54" y="40"/>
                </a:cubicBezTo>
                <a:cubicBezTo>
                  <a:pt x="16" y="75"/>
                  <a:pt x="8" y="119"/>
                  <a:pt x="4" y="171"/>
                </a:cubicBezTo>
                <a:cubicBezTo>
                  <a:pt x="4" y="272"/>
                  <a:pt x="0" y="373"/>
                  <a:pt x="0" y="474"/>
                </a:cubicBezTo>
                <a:cubicBezTo>
                  <a:pt x="0" y="1115"/>
                  <a:pt x="0" y="2410"/>
                  <a:pt x="0" y="2410"/>
                </a:cubicBezTo>
                <a:cubicBezTo>
                  <a:pt x="0" y="2410"/>
                  <a:pt x="2457" y="2410"/>
                  <a:pt x="3671" y="2410"/>
                </a:cubicBezTo>
                <a:cubicBezTo>
                  <a:pt x="3699" y="2410"/>
                  <a:pt x="3734" y="2410"/>
                  <a:pt x="3761" y="2410"/>
                </a:cubicBezTo>
                <a:cubicBezTo>
                  <a:pt x="3761" y="2410"/>
                  <a:pt x="3761" y="918"/>
                  <a:pt x="3761" y="180"/>
                </a:cubicBezTo>
                <a:cubicBezTo>
                  <a:pt x="3761" y="84"/>
                  <a:pt x="3695" y="0"/>
                  <a:pt x="3605" y="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95E50F-2EAF-439A-3352-F9BAC35027A6}"/>
              </a:ext>
            </a:extLst>
          </p:cNvPr>
          <p:cNvGrpSpPr/>
          <p:nvPr/>
        </p:nvGrpSpPr>
        <p:grpSpPr>
          <a:xfrm rot="5400000">
            <a:off x="10712591" y="2712919"/>
            <a:ext cx="451828" cy="454840"/>
            <a:chOff x="11470150" y="2302657"/>
            <a:chExt cx="451828" cy="45484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E8CD9E1-86B4-8E5B-F8FF-2CFF7A53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0150" y="2302657"/>
              <a:ext cx="451828" cy="336431"/>
            </a:xfrm>
            <a:custGeom>
              <a:avLst/>
              <a:gdLst>
                <a:gd name="T0" fmla="*/ 75 w 107"/>
                <a:gd name="T1" fmla="*/ 139 h 179"/>
                <a:gd name="T2" fmla="*/ 0 w 107"/>
                <a:gd name="T3" fmla="*/ 179 h 179"/>
                <a:gd name="T4" fmla="*/ 20 w 107"/>
                <a:gd name="T5" fmla="*/ 60 h 179"/>
                <a:gd name="T6" fmla="*/ 42 w 107"/>
                <a:gd name="T7" fmla="*/ 28 h 179"/>
                <a:gd name="T8" fmla="*/ 62 w 107"/>
                <a:gd name="T9" fmla="*/ 0 h 179"/>
                <a:gd name="T10" fmla="*/ 86 w 107"/>
                <a:gd name="T11" fmla="*/ 57 h 179"/>
                <a:gd name="T12" fmla="*/ 107 w 107"/>
                <a:gd name="T13" fmla="*/ 60 h 179"/>
                <a:gd name="T14" fmla="*/ 75 w 107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79">
                  <a:moveTo>
                    <a:pt x="75" y="139"/>
                  </a:moveTo>
                  <a:lnTo>
                    <a:pt x="0" y="179"/>
                  </a:lnTo>
                  <a:lnTo>
                    <a:pt x="20" y="60"/>
                  </a:lnTo>
                  <a:lnTo>
                    <a:pt x="42" y="28"/>
                  </a:lnTo>
                  <a:lnTo>
                    <a:pt x="62" y="0"/>
                  </a:lnTo>
                  <a:lnTo>
                    <a:pt x="86" y="57"/>
                  </a:lnTo>
                  <a:lnTo>
                    <a:pt x="107" y="60"/>
                  </a:lnTo>
                  <a:lnTo>
                    <a:pt x="75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2DE0A49E-9311-C5EC-DCE1-2AE6F3F7C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2607" y="2661643"/>
              <a:ext cx="198467" cy="95854"/>
            </a:xfrm>
            <a:custGeom>
              <a:avLst/>
              <a:gdLst>
                <a:gd name="T0" fmla="*/ 28 w 47"/>
                <a:gd name="T1" fmla="*/ 51 h 51"/>
                <a:gd name="T2" fmla="*/ 0 w 47"/>
                <a:gd name="T3" fmla="*/ 28 h 51"/>
                <a:gd name="T4" fmla="*/ 20 w 47"/>
                <a:gd name="T5" fmla="*/ 0 h 51"/>
                <a:gd name="T6" fmla="*/ 40 w 47"/>
                <a:gd name="T7" fmla="*/ 1 h 51"/>
                <a:gd name="T8" fmla="*/ 47 w 47"/>
                <a:gd name="T9" fmla="*/ 40 h 51"/>
                <a:gd name="T10" fmla="*/ 28 w 4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1">
                  <a:moveTo>
                    <a:pt x="28" y="51"/>
                  </a:moveTo>
                  <a:lnTo>
                    <a:pt x="0" y="28"/>
                  </a:lnTo>
                  <a:lnTo>
                    <a:pt x="20" y="0"/>
                  </a:lnTo>
                  <a:lnTo>
                    <a:pt x="40" y="1"/>
                  </a:lnTo>
                  <a:lnTo>
                    <a:pt x="47" y="40"/>
                  </a:lnTo>
                  <a:lnTo>
                    <a:pt x="2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reeform 8">
            <a:extLst>
              <a:ext uri="{FF2B5EF4-FFF2-40B4-BE49-F238E27FC236}">
                <a16:creationId xmlns:a16="http://schemas.microsoft.com/office/drawing/2014/main" id="{2F845D25-2479-4C80-0F5A-825621850512}"/>
              </a:ext>
            </a:extLst>
          </p:cNvPr>
          <p:cNvSpPr>
            <a:spLocks/>
          </p:cNvSpPr>
          <p:nvPr/>
        </p:nvSpPr>
        <p:spPr bwMode="auto">
          <a:xfrm>
            <a:off x="10035343" y="1955454"/>
            <a:ext cx="266030" cy="285684"/>
          </a:xfrm>
          <a:custGeom>
            <a:avLst/>
            <a:gdLst>
              <a:gd name="T0" fmla="*/ 49 w 63"/>
              <a:gd name="T1" fmla="*/ 46 h 152"/>
              <a:gd name="T2" fmla="*/ 63 w 63"/>
              <a:gd name="T3" fmla="*/ 152 h 152"/>
              <a:gd name="T4" fmla="*/ 21 w 63"/>
              <a:gd name="T5" fmla="*/ 124 h 152"/>
              <a:gd name="T6" fmla="*/ 0 w 63"/>
              <a:gd name="T7" fmla="*/ 64 h 152"/>
              <a:gd name="T8" fmla="*/ 12 w 63"/>
              <a:gd name="T9" fmla="*/ 50 h 152"/>
              <a:gd name="T10" fmla="*/ 21 w 63"/>
              <a:gd name="T11" fmla="*/ 0 h 152"/>
              <a:gd name="T12" fmla="*/ 49 w 63"/>
              <a:gd name="T13" fmla="*/ 4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152">
                <a:moveTo>
                  <a:pt x="49" y="46"/>
                </a:moveTo>
                <a:lnTo>
                  <a:pt x="63" y="152"/>
                </a:lnTo>
                <a:lnTo>
                  <a:pt x="21" y="124"/>
                </a:lnTo>
                <a:lnTo>
                  <a:pt x="0" y="64"/>
                </a:lnTo>
                <a:lnTo>
                  <a:pt x="12" y="50"/>
                </a:lnTo>
                <a:lnTo>
                  <a:pt x="21" y="0"/>
                </a:lnTo>
                <a:lnTo>
                  <a:pt x="49" y="4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E0678C28-673B-B085-D34F-ECA370A9D29A}"/>
              </a:ext>
            </a:extLst>
          </p:cNvPr>
          <p:cNvSpPr>
            <a:spLocks/>
          </p:cNvSpPr>
          <p:nvPr/>
        </p:nvSpPr>
        <p:spPr bwMode="auto">
          <a:xfrm>
            <a:off x="10309816" y="1793817"/>
            <a:ext cx="118235" cy="325154"/>
          </a:xfrm>
          <a:custGeom>
            <a:avLst/>
            <a:gdLst>
              <a:gd name="T0" fmla="*/ 28 w 28"/>
              <a:gd name="T1" fmla="*/ 70 h 173"/>
              <a:gd name="T2" fmla="*/ 26 w 28"/>
              <a:gd name="T3" fmla="*/ 173 h 173"/>
              <a:gd name="T4" fmla="*/ 0 w 28"/>
              <a:gd name="T5" fmla="*/ 101 h 173"/>
              <a:gd name="T6" fmla="*/ 0 w 28"/>
              <a:gd name="T7" fmla="*/ 27 h 173"/>
              <a:gd name="T8" fmla="*/ 18 w 28"/>
              <a:gd name="T9" fmla="*/ 0 h 173"/>
              <a:gd name="T10" fmla="*/ 28 w 28"/>
              <a:gd name="T11" fmla="*/ 7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73">
                <a:moveTo>
                  <a:pt x="28" y="70"/>
                </a:moveTo>
                <a:lnTo>
                  <a:pt x="26" y="173"/>
                </a:lnTo>
                <a:lnTo>
                  <a:pt x="0" y="101"/>
                </a:lnTo>
                <a:lnTo>
                  <a:pt x="0" y="27"/>
                </a:lnTo>
                <a:lnTo>
                  <a:pt x="18" y="0"/>
                </a:lnTo>
                <a:lnTo>
                  <a:pt x="28" y="7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CBCCA57-F3A3-579B-44B1-1EA63AD994B7}"/>
              </a:ext>
            </a:extLst>
          </p:cNvPr>
          <p:cNvSpPr>
            <a:spLocks/>
          </p:cNvSpPr>
          <p:nvPr/>
        </p:nvSpPr>
        <p:spPr bwMode="auto">
          <a:xfrm rot="8296292">
            <a:off x="10088768" y="2686221"/>
            <a:ext cx="269653" cy="134364"/>
          </a:xfrm>
          <a:custGeom>
            <a:avLst/>
            <a:gdLst>
              <a:gd name="T0" fmla="*/ 28 w 47"/>
              <a:gd name="T1" fmla="*/ 51 h 51"/>
              <a:gd name="T2" fmla="*/ 0 w 47"/>
              <a:gd name="T3" fmla="*/ 28 h 51"/>
              <a:gd name="T4" fmla="*/ 20 w 47"/>
              <a:gd name="T5" fmla="*/ 0 h 51"/>
              <a:gd name="T6" fmla="*/ 40 w 47"/>
              <a:gd name="T7" fmla="*/ 1 h 51"/>
              <a:gd name="T8" fmla="*/ 47 w 47"/>
              <a:gd name="T9" fmla="*/ 40 h 51"/>
              <a:gd name="T10" fmla="*/ 28 w 47"/>
              <a:gd name="T11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51">
                <a:moveTo>
                  <a:pt x="28" y="51"/>
                </a:moveTo>
                <a:lnTo>
                  <a:pt x="0" y="28"/>
                </a:lnTo>
                <a:lnTo>
                  <a:pt x="20" y="0"/>
                </a:lnTo>
                <a:lnTo>
                  <a:pt x="40" y="1"/>
                </a:lnTo>
                <a:lnTo>
                  <a:pt x="47" y="40"/>
                </a:lnTo>
                <a:lnTo>
                  <a:pt x="28" y="5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FE5A400E-46FA-3814-47C0-531218643779}"/>
              </a:ext>
            </a:extLst>
          </p:cNvPr>
          <p:cNvSpPr>
            <a:spLocks/>
          </p:cNvSpPr>
          <p:nvPr/>
        </p:nvSpPr>
        <p:spPr bwMode="auto">
          <a:xfrm rot="6066561">
            <a:off x="11066691" y="1976128"/>
            <a:ext cx="266030" cy="285684"/>
          </a:xfrm>
          <a:custGeom>
            <a:avLst/>
            <a:gdLst>
              <a:gd name="T0" fmla="*/ 49 w 63"/>
              <a:gd name="T1" fmla="*/ 46 h 152"/>
              <a:gd name="T2" fmla="*/ 63 w 63"/>
              <a:gd name="T3" fmla="*/ 152 h 152"/>
              <a:gd name="T4" fmla="*/ 21 w 63"/>
              <a:gd name="T5" fmla="*/ 124 h 152"/>
              <a:gd name="T6" fmla="*/ 0 w 63"/>
              <a:gd name="T7" fmla="*/ 64 h 152"/>
              <a:gd name="T8" fmla="*/ 12 w 63"/>
              <a:gd name="T9" fmla="*/ 50 h 152"/>
              <a:gd name="T10" fmla="*/ 21 w 63"/>
              <a:gd name="T11" fmla="*/ 0 h 152"/>
              <a:gd name="T12" fmla="*/ 49 w 63"/>
              <a:gd name="T13" fmla="*/ 4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152">
                <a:moveTo>
                  <a:pt x="49" y="46"/>
                </a:moveTo>
                <a:lnTo>
                  <a:pt x="63" y="152"/>
                </a:lnTo>
                <a:lnTo>
                  <a:pt x="21" y="124"/>
                </a:lnTo>
                <a:lnTo>
                  <a:pt x="0" y="64"/>
                </a:lnTo>
                <a:lnTo>
                  <a:pt x="12" y="50"/>
                </a:lnTo>
                <a:lnTo>
                  <a:pt x="21" y="0"/>
                </a:lnTo>
                <a:lnTo>
                  <a:pt x="49" y="4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6301852B-87B6-D343-BBAD-6DD4F2C28DB6}"/>
              </a:ext>
            </a:extLst>
          </p:cNvPr>
          <p:cNvSpPr>
            <a:spLocks/>
          </p:cNvSpPr>
          <p:nvPr/>
        </p:nvSpPr>
        <p:spPr bwMode="auto">
          <a:xfrm rot="3036667">
            <a:off x="10958460" y="1872367"/>
            <a:ext cx="115677" cy="254321"/>
          </a:xfrm>
          <a:custGeom>
            <a:avLst/>
            <a:gdLst>
              <a:gd name="T0" fmla="*/ 49 w 63"/>
              <a:gd name="T1" fmla="*/ 46 h 152"/>
              <a:gd name="T2" fmla="*/ 63 w 63"/>
              <a:gd name="T3" fmla="*/ 152 h 152"/>
              <a:gd name="T4" fmla="*/ 21 w 63"/>
              <a:gd name="T5" fmla="*/ 124 h 152"/>
              <a:gd name="T6" fmla="*/ 0 w 63"/>
              <a:gd name="T7" fmla="*/ 64 h 152"/>
              <a:gd name="T8" fmla="*/ 12 w 63"/>
              <a:gd name="T9" fmla="*/ 50 h 152"/>
              <a:gd name="T10" fmla="*/ 21 w 63"/>
              <a:gd name="T11" fmla="*/ 0 h 152"/>
              <a:gd name="T12" fmla="*/ 49 w 63"/>
              <a:gd name="T13" fmla="*/ 4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152">
                <a:moveTo>
                  <a:pt x="49" y="46"/>
                </a:moveTo>
                <a:lnTo>
                  <a:pt x="63" y="152"/>
                </a:lnTo>
                <a:lnTo>
                  <a:pt x="21" y="124"/>
                </a:lnTo>
                <a:lnTo>
                  <a:pt x="0" y="64"/>
                </a:lnTo>
                <a:lnTo>
                  <a:pt x="12" y="50"/>
                </a:lnTo>
                <a:lnTo>
                  <a:pt x="21" y="0"/>
                </a:lnTo>
                <a:lnTo>
                  <a:pt x="49" y="4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241EB14-1617-2B16-2311-A3EE8A04CBF1}"/>
              </a:ext>
            </a:extLst>
          </p:cNvPr>
          <p:cNvSpPr/>
          <p:nvPr/>
        </p:nvSpPr>
        <p:spPr>
          <a:xfrm rot="1108755">
            <a:off x="10784227" y="790283"/>
            <a:ext cx="573052" cy="68901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133">
            <a:extLst>
              <a:ext uri="{FF2B5EF4-FFF2-40B4-BE49-F238E27FC236}">
                <a16:creationId xmlns:a16="http://schemas.microsoft.com/office/drawing/2014/main" id="{52201AD8-5BA9-A502-CF36-F2732D0F980E}"/>
              </a:ext>
            </a:extLst>
          </p:cNvPr>
          <p:cNvGrpSpPr/>
          <p:nvPr/>
        </p:nvGrpSpPr>
        <p:grpSpPr>
          <a:xfrm>
            <a:off x="6882564" y="1736453"/>
            <a:ext cx="4030961" cy="3118338"/>
            <a:chOff x="4003894" y="1837479"/>
            <a:chExt cx="4030961" cy="3118338"/>
          </a:xfrm>
        </p:grpSpPr>
        <p:sp>
          <p:nvSpPr>
            <p:cNvPr id="32" name="Oval 5">
              <a:extLst>
                <a:ext uri="{FF2B5EF4-FFF2-40B4-BE49-F238E27FC236}">
                  <a16:creationId xmlns:a16="http://schemas.microsoft.com/office/drawing/2014/main" id="{1BDEFAFB-1FAF-E6AC-E8DA-B5339BAF3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651" y="2706576"/>
              <a:ext cx="691676" cy="6974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FFB3EB5B-4360-2E94-F07B-E60F5F8CC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151" y="2905912"/>
              <a:ext cx="398515" cy="277128"/>
            </a:xfrm>
            <a:custGeom>
              <a:avLst/>
              <a:gdLst>
                <a:gd name="T0" fmla="*/ 319 w 319"/>
                <a:gd name="T1" fmla="*/ 170 h 220"/>
                <a:gd name="T2" fmla="*/ 268 w 319"/>
                <a:gd name="T3" fmla="*/ 220 h 220"/>
                <a:gd name="T4" fmla="*/ 50 w 319"/>
                <a:gd name="T5" fmla="*/ 220 h 220"/>
                <a:gd name="T6" fmla="*/ 0 w 319"/>
                <a:gd name="T7" fmla="*/ 170 h 220"/>
                <a:gd name="T8" fmla="*/ 0 w 319"/>
                <a:gd name="T9" fmla="*/ 50 h 220"/>
                <a:gd name="T10" fmla="*/ 50 w 319"/>
                <a:gd name="T11" fmla="*/ 0 h 220"/>
                <a:gd name="T12" fmla="*/ 268 w 319"/>
                <a:gd name="T13" fmla="*/ 0 h 220"/>
                <a:gd name="T14" fmla="*/ 319 w 319"/>
                <a:gd name="T15" fmla="*/ 50 h 220"/>
                <a:gd name="T16" fmla="*/ 319 w 319"/>
                <a:gd name="T17" fmla="*/ 17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20">
                  <a:moveTo>
                    <a:pt x="319" y="170"/>
                  </a:moveTo>
                  <a:cubicBezTo>
                    <a:pt x="319" y="198"/>
                    <a:pt x="296" y="220"/>
                    <a:pt x="268" y="220"/>
                  </a:cubicBezTo>
                  <a:cubicBezTo>
                    <a:pt x="50" y="220"/>
                    <a:pt x="50" y="220"/>
                    <a:pt x="50" y="220"/>
                  </a:cubicBezTo>
                  <a:cubicBezTo>
                    <a:pt x="22" y="220"/>
                    <a:pt x="0" y="198"/>
                    <a:pt x="0" y="17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6" y="0"/>
                    <a:pt x="319" y="22"/>
                    <a:pt x="319" y="50"/>
                  </a:cubicBezTo>
                  <a:lnTo>
                    <a:pt x="319" y="170"/>
                  </a:lnTo>
                  <a:close/>
                </a:path>
              </a:pathLst>
            </a:custGeom>
            <a:solidFill>
              <a:srgbClr val="F8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11A34433-1D12-59B1-2988-2539C0DAA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148" y="2923663"/>
              <a:ext cx="143145" cy="211854"/>
            </a:xfrm>
            <a:custGeom>
              <a:avLst/>
              <a:gdLst>
                <a:gd name="T0" fmla="*/ 125 w 125"/>
                <a:gd name="T1" fmla="*/ 93 h 185"/>
                <a:gd name="T2" fmla="*/ 0 w 125"/>
                <a:gd name="T3" fmla="*/ 185 h 185"/>
                <a:gd name="T4" fmla="*/ 0 w 125"/>
                <a:gd name="T5" fmla="*/ 0 h 185"/>
                <a:gd name="T6" fmla="*/ 125 w 125"/>
                <a:gd name="T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85">
                  <a:moveTo>
                    <a:pt x="125" y="93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125" y="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C108E71B-157B-E669-B401-3F8C19A8C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808" y="4542344"/>
              <a:ext cx="414548" cy="271402"/>
            </a:xfrm>
            <a:custGeom>
              <a:avLst/>
              <a:gdLst>
                <a:gd name="T0" fmla="*/ 332 w 332"/>
                <a:gd name="T1" fmla="*/ 28 h 216"/>
                <a:gd name="T2" fmla="*/ 330 w 332"/>
                <a:gd name="T3" fmla="*/ 26 h 216"/>
                <a:gd name="T4" fmla="*/ 310 w 332"/>
                <a:gd name="T5" fmla="*/ 27 h 216"/>
                <a:gd name="T6" fmla="*/ 218 w 332"/>
                <a:gd name="T7" fmla="*/ 28 h 216"/>
                <a:gd name="T8" fmla="*/ 198 w 332"/>
                <a:gd name="T9" fmla="*/ 29 h 216"/>
                <a:gd name="T10" fmla="*/ 197 w 332"/>
                <a:gd name="T11" fmla="*/ 30 h 216"/>
                <a:gd name="T12" fmla="*/ 197 w 332"/>
                <a:gd name="T13" fmla="*/ 48 h 216"/>
                <a:gd name="T14" fmla="*/ 198 w 332"/>
                <a:gd name="T15" fmla="*/ 50 h 216"/>
                <a:gd name="T16" fmla="*/ 210 w 332"/>
                <a:gd name="T17" fmla="*/ 50 h 216"/>
                <a:gd name="T18" fmla="*/ 245 w 332"/>
                <a:gd name="T19" fmla="*/ 51 h 216"/>
                <a:gd name="T20" fmla="*/ 247 w 332"/>
                <a:gd name="T21" fmla="*/ 51 h 216"/>
                <a:gd name="T22" fmla="*/ 245 w 332"/>
                <a:gd name="T23" fmla="*/ 53 h 216"/>
                <a:gd name="T24" fmla="*/ 183 w 332"/>
                <a:gd name="T25" fmla="*/ 106 h 216"/>
                <a:gd name="T26" fmla="*/ 180 w 332"/>
                <a:gd name="T27" fmla="*/ 105 h 216"/>
                <a:gd name="T28" fmla="*/ 127 w 332"/>
                <a:gd name="T29" fmla="*/ 40 h 216"/>
                <a:gd name="T30" fmla="*/ 115 w 332"/>
                <a:gd name="T31" fmla="*/ 25 h 216"/>
                <a:gd name="T32" fmla="*/ 116 w 332"/>
                <a:gd name="T33" fmla="*/ 24 h 216"/>
                <a:gd name="T34" fmla="*/ 136 w 332"/>
                <a:gd name="T35" fmla="*/ 23 h 216"/>
                <a:gd name="T36" fmla="*/ 158 w 332"/>
                <a:gd name="T37" fmla="*/ 21 h 216"/>
                <a:gd name="T38" fmla="*/ 159 w 332"/>
                <a:gd name="T39" fmla="*/ 20 h 216"/>
                <a:gd name="T40" fmla="*/ 161 w 332"/>
                <a:gd name="T41" fmla="*/ 1 h 216"/>
                <a:gd name="T42" fmla="*/ 159 w 332"/>
                <a:gd name="T43" fmla="*/ 0 h 216"/>
                <a:gd name="T44" fmla="*/ 1 w 332"/>
                <a:gd name="T45" fmla="*/ 0 h 216"/>
                <a:gd name="T46" fmla="*/ 0 w 332"/>
                <a:gd name="T47" fmla="*/ 1 h 216"/>
                <a:gd name="T48" fmla="*/ 0 w 332"/>
                <a:gd name="T49" fmla="*/ 19 h 216"/>
                <a:gd name="T50" fmla="*/ 2 w 332"/>
                <a:gd name="T51" fmla="*/ 21 h 216"/>
                <a:gd name="T52" fmla="*/ 46 w 332"/>
                <a:gd name="T53" fmla="*/ 24 h 216"/>
                <a:gd name="T54" fmla="*/ 49 w 332"/>
                <a:gd name="T55" fmla="*/ 26 h 216"/>
                <a:gd name="T56" fmla="*/ 88 w 332"/>
                <a:gd name="T57" fmla="*/ 73 h 216"/>
                <a:gd name="T58" fmla="*/ 139 w 332"/>
                <a:gd name="T59" fmla="*/ 135 h 216"/>
                <a:gd name="T60" fmla="*/ 140 w 332"/>
                <a:gd name="T61" fmla="*/ 137 h 216"/>
                <a:gd name="T62" fmla="*/ 140 w 332"/>
                <a:gd name="T63" fmla="*/ 158 h 216"/>
                <a:gd name="T64" fmla="*/ 140 w 332"/>
                <a:gd name="T65" fmla="*/ 192 h 216"/>
                <a:gd name="T66" fmla="*/ 139 w 332"/>
                <a:gd name="T67" fmla="*/ 193 h 216"/>
                <a:gd name="T68" fmla="*/ 116 w 332"/>
                <a:gd name="T69" fmla="*/ 195 h 216"/>
                <a:gd name="T70" fmla="*/ 89 w 332"/>
                <a:gd name="T71" fmla="*/ 197 h 216"/>
                <a:gd name="T72" fmla="*/ 88 w 332"/>
                <a:gd name="T73" fmla="*/ 199 h 216"/>
                <a:gd name="T74" fmla="*/ 88 w 332"/>
                <a:gd name="T75" fmla="*/ 214 h 216"/>
                <a:gd name="T76" fmla="*/ 90 w 332"/>
                <a:gd name="T77" fmla="*/ 216 h 216"/>
                <a:gd name="T78" fmla="*/ 245 w 332"/>
                <a:gd name="T79" fmla="*/ 216 h 216"/>
                <a:gd name="T80" fmla="*/ 246 w 332"/>
                <a:gd name="T81" fmla="*/ 216 h 216"/>
                <a:gd name="T82" fmla="*/ 247 w 332"/>
                <a:gd name="T83" fmla="*/ 215 h 216"/>
                <a:gd name="T84" fmla="*/ 247 w 332"/>
                <a:gd name="T85" fmla="*/ 198 h 216"/>
                <a:gd name="T86" fmla="*/ 246 w 332"/>
                <a:gd name="T87" fmla="*/ 197 h 216"/>
                <a:gd name="T88" fmla="*/ 239 w 332"/>
                <a:gd name="T89" fmla="*/ 197 h 216"/>
                <a:gd name="T90" fmla="*/ 197 w 332"/>
                <a:gd name="T91" fmla="*/ 195 h 216"/>
                <a:gd name="T92" fmla="*/ 196 w 332"/>
                <a:gd name="T93" fmla="*/ 194 h 216"/>
                <a:gd name="T94" fmla="*/ 197 w 332"/>
                <a:gd name="T95" fmla="*/ 135 h 216"/>
                <a:gd name="T96" fmla="*/ 198 w 332"/>
                <a:gd name="T97" fmla="*/ 133 h 216"/>
                <a:gd name="T98" fmla="*/ 218 w 332"/>
                <a:gd name="T99" fmla="*/ 115 h 216"/>
                <a:gd name="T100" fmla="*/ 285 w 332"/>
                <a:gd name="T101" fmla="*/ 56 h 216"/>
                <a:gd name="T102" fmla="*/ 287 w 332"/>
                <a:gd name="T103" fmla="*/ 55 h 216"/>
                <a:gd name="T104" fmla="*/ 296 w 332"/>
                <a:gd name="T105" fmla="*/ 54 h 216"/>
                <a:gd name="T106" fmla="*/ 331 w 332"/>
                <a:gd name="T107" fmla="*/ 51 h 216"/>
                <a:gd name="T108" fmla="*/ 332 w 332"/>
                <a:gd name="T109" fmla="*/ 50 h 216"/>
                <a:gd name="T110" fmla="*/ 332 w 332"/>
                <a:gd name="T111" fmla="*/ 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216">
                  <a:moveTo>
                    <a:pt x="332" y="28"/>
                  </a:moveTo>
                  <a:cubicBezTo>
                    <a:pt x="332" y="27"/>
                    <a:pt x="331" y="26"/>
                    <a:pt x="330" y="26"/>
                  </a:cubicBezTo>
                  <a:cubicBezTo>
                    <a:pt x="324" y="27"/>
                    <a:pt x="317" y="27"/>
                    <a:pt x="310" y="27"/>
                  </a:cubicBezTo>
                  <a:cubicBezTo>
                    <a:pt x="280" y="27"/>
                    <a:pt x="248" y="27"/>
                    <a:pt x="218" y="28"/>
                  </a:cubicBezTo>
                  <a:cubicBezTo>
                    <a:pt x="211" y="28"/>
                    <a:pt x="205" y="28"/>
                    <a:pt x="198" y="29"/>
                  </a:cubicBezTo>
                  <a:cubicBezTo>
                    <a:pt x="197" y="29"/>
                    <a:pt x="197" y="29"/>
                    <a:pt x="197" y="30"/>
                  </a:cubicBezTo>
                  <a:cubicBezTo>
                    <a:pt x="197" y="36"/>
                    <a:pt x="197" y="42"/>
                    <a:pt x="197" y="48"/>
                  </a:cubicBezTo>
                  <a:cubicBezTo>
                    <a:pt x="197" y="49"/>
                    <a:pt x="197" y="49"/>
                    <a:pt x="198" y="50"/>
                  </a:cubicBezTo>
                  <a:cubicBezTo>
                    <a:pt x="202" y="50"/>
                    <a:pt x="206" y="50"/>
                    <a:pt x="210" y="50"/>
                  </a:cubicBezTo>
                  <a:cubicBezTo>
                    <a:pt x="222" y="50"/>
                    <a:pt x="233" y="51"/>
                    <a:pt x="245" y="51"/>
                  </a:cubicBezTo>
                  <a:cubicBezTo>
                    <a:pt x="246" y="51"/>
                    <a:pt x="246" y="51"/>
                    <a:pt x="247" y="51"/>
                  </a:cubicBezTo>
                  <a:cubicBezTo>
                    <a:pt x="246" y="52"/>
                    <a:pt x="245" y="53"/>
                    <a:pt x="245" y="53"/>
                  </a:cubicBezTo>
                  <a:cubicBezTo>
                    <a:pt x="224" y="71"/>
                    <a:pt x="204" y="88"/>
                    <a:pt x="183" y="106"/>
                  </a:cubicBezTo>
                  <a:cubicBezTo>
                    <a:pt x="182" y="107"/>
                    <a:pt x="182" y="107"/>
                    <a:pt x="180" y="105"/>
                  </a:cubicBezTo>
                  <a:cubicBezTo>
                    <a:pt x="163" y="84"/>
                    <a:pt x="145" y="62"/>
                    <a:pt x="127" y="40"/>
                  </a:cubicBezTo>
                  <a:cubicBezTo>
                    <a:pt x="123" y="35"/>
                    <a:pt x="119" y="30"/>
                    <a:pt x="115" y="25"/>
                  </a:cubicBezTo>
                  <a:cubicBezTo>
                    <a:pt x="115" y="25"/>
                    <a:pt x="116" y="24"/>
                    <a:pt x="116" y="24"/>
                  </a:cubicBezTo>
                  <a:cubicBezTo>
                    <a:pt x="122" y="24"/>
                    <a:pt x="129" y="23"/>
                    <a:pt x="136" y="23"/>
                  </a:cubicBezTo>
                  <a:cubicBezTo>
                    <a:pt x="143" y="22"/>
                    <a:pt x="150" y="22"/>
                    <a:pt x="158" y="21"/>
                  </a:cubicBezTo>
                  <a:cubicBezTo>
                    <a:pt x="159" y="21"/>
                    <a:pt x="159" y="21"/>
                    <a:pt x="159" y="20"/>
                  </a:cubicBezTo>
                  <a:cubicBezTo>
                    <a:pt x="159" y="14"/>
                    <a:pt x="160" y="7"/>
                    <a:pt x="161" y="1"/>
                  </a:cubicBezTo>
                  <a:cubicBezTo>
                    <a:pt x="161" y="0"/>
                    <a:pt x="161" y="0"/>
                    <a:pt x="159" y="0"/>
                  </a:cubicBezTo>
                  <a:cubicBezTo>
                    <a:pt x="107" y="0"/>
                    <a:pt x="54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13"/>
                    <a:pt x="0" y="19"/>
                  </a:cubicBezTo>
                  <a:cubicBezTo>
                    <a:pt x="0" y="21"/>
                    <a:pt x="0" y="21"/>
                    <a:pt x="2" y="21"/>
                  </a:cubicBezTo>
                  <a:cubicBezTo>
                    <a:pt x="17" y="22"/>
                    <a:pt x="32" y="23"/>
                    <a:pt x="46" y="24"/>
                  </a:cubicBezTo>
                  <a:cubicBezTo>
                    <a:pt x="47" y="24"/>
                    <a:pt x="48" y="25"/>
                    <a:pt x="49" y="26"/>
                  </a:cubicBezTo>
                  <a:cubicBezTo>
                    <a:pt x="62" y="41"/>
                    <a:pt x="75" y="57"/>
                    <a:pt x="88" y="73"/>
                  </a:cubicBezTo>
                  <a:cubicBezTo>
                    <a:pt x="105" y="94"/>
                    <a:pt x="122" y="114"/>
                    <a:pt x="139" y="135"/>
                  </a:cubicBezTo>
                  <a:cubicBezTo>
                    <a:pt x="139" y="136"/>
                    <a:pt x="140" y="136"/>
                    <a:pt x="140" y="137"/>
                  </a:cubicBezTo>
                  <a:cubicBezTo>
                    <a:pt x="140" y="144"/>
                    <a:pt x="140" y="151"/>
                    <a:pt x="140" y="158"/>
                  </a:cubicBezTo>
                  <a:cubicBezTo>
                    <a:pt x="140" y="169"/>
                    <a:pt x="140" y="181"/>
                    <a:pt x="140" y="192"/>
                  </a:cubicBezTo>
                  <a:cubicBezTo>
                    <a:pt x="140" y="193"/>
                    <a:pt x="140" y="193"/>
                    <a:pt x="139" y="193"/>
                  </a:cubicBezTo>
                  <a:cubicBezTo>
                    <a:pt x="131" y="194"/>
                    <a:pt x="124" y="195"/>
                    <a:pt x="116" y="195"/>
                  </a:cubicBezTo>
                  <a:cubicBezTo>
                    <a:pt x="107" y="196"/>
                    <a:pt x="98" y="196"/>
                    <a:pt x="89" y="197"/>
                  </a:cubicBezTo>
                  <a:cubicBezTo>
                    <a:pt x="88" y="197"/>
                    <a:pt x="88" y="198"/>
                    <a:pt x="88" y="199"/>
                  </a:cubicBezTo>
                  <a:cubicBezTo>
                    <a:pt x="88" y="204"/>
                    <a:pt x="88" y="209"/>
                    <a:pt x="88" y="214"/>
                  </a:cubicBezTo>
                  <a:cubicBezTo>
                    <a:pt x="88" y="216"/>
                    <a:pt x="88" y="216"/>
                    <a:pt x="90" y="216"/>
                  </a:cubicBezTo>
                  <a:cubicBezTo>
                    <a:pt x="141" y="216"/>
                    <a:pt x="194" y="216"/>
                    <a:pt x="245" y="216"/>
                  </a:cubicBezTo>
                  <a:cubicBezTo>
                    <a:pt x="245" y="216"/>
                    <a:pt x="246" y="216"/>
                    <a:pt x="246" y="216"/>
                  </a:cubicBezTo>
                  <a:cubicBezTo>
                    <a:pt x="247" y="216"/>
                    <a:pt x="247" y="216"/>
                    <a:pt x="247" y="215"/>
                  </a:cubicBezTo>
                  <a:cubicBezTo>
                    <a:pt x="247" y="209"/>
                    <a:pt x="247" y="204"/>
                    <a:pt x="247" y="198"/>
                  </a:cubicBezTo>
                  <a:cubicBezTo>
                    <a:pt x="247" y="198"/>
                    <a:pt x="247" y="197"/>
                    <a:pt x="246" y="197"/>
                  </a:cubicBezTo>
                  <a:cubicBezTo>
                    <a:pt x="244" y="197"/>
                    <a:pt x="241" y="197"/>
                    <a:pt x="239" y="197"/>
                  </a:cubicBezTo>
                  <a:cubicBezTo>
                    <a:pt x="225" y="196"/>
                    <a:pt x="211" y="196"/>
                    <a:pt x="197" y="195"/>
                  </a:cubicBezTo>
                  <a:cubicBezTo>
                    <a:pt x="196" y="195"/>
                    <a:pt x="196" y="195"/>
                    <a:pt x="196" y="194"/>
                  </a:cubicBezTo>
                  <a:cubicBezTo>
                    <a:pt x="196" y="174"/>
                    <a:pt x="197" y="155"/>
                    <a:pt x="197" y="135"/>
                  </a:cubicBezTo>
                  <a:cubicBezTo>
                    <a:pt x="197" y="134"/>
                    <a:pt x="197" y="134"/>
                    <a:pt x="198" y="133"/>
                  </a:cubicBezTo>
                  <a:cubicBezTo>
                    <a:pt x="205" y="127"/>
                    <a:pt x="212" y="121"/>
                    <a:pt x="218" y="115"/>
                  </a:cubicBezTo>
                  <a:cubicBezTo>
                    <a:pt x="240" y="95"/>
                    <a:pt x="262" y="75"/>
                    <a:pt x="285" y="56"/>
                  </a:cubicBezTo>
                  <a:cubicBezTo>
                    <a:pt x="285" y="55"/>
                    <a:pt x="286" y="55"/>
                    <a:pt x="287" y="55"/>
                  </a:cubicBezTo>
                  <a:cubicBezTo>
                    <a:pt x="290" y="54"/>
                    <a:pt x="293" y="54"/>
                    <a:pt x="296" y="54"/>
                  </a:cubicBezTo>
                  <a:cubicBezTo>
                    <a:pt x="308" y="53"/>
                    <a:pt x="319" y="53"/>
                    <a:pt x="331" y="51"/>
                  </a:cubicBezTo>
                  <a:cubicBezTo>
                    <a:pt x="331" y="51"/>
                    <a:pt x="332" y="51"/>
                    <a:pt x="332" y="50"/>
                  </a:cubicBezTo>
                  <a:cubicBezTo>
                    <a:pt x="331" y="43"/>
                    <a:pt x="331" y="35"/>
                    <a:pt x="33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5077375-7D9F-8903-31F5-C4BE55B34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2049" y="4635102"/>
              <a:ext cx="50387" cy="116806"/>
            </a:xfrm>
            <a:custGeom>
              <a:avLst/>
              <a:gdLst>
                <a:gd name="T0" fmla="*/ 40 w 40"/>
                <a:gd name="T1" fmla="*/ 2 h 93"/>
                <a:gd name="T2" fmla="*/ 40 w 40"/>
                <a:gd name="T3" fmla="*/ 6 h 93"/>
                <a:gd name="T4" fmla="*/ 30 w 40"/>
                <a:gd name="T5" fmla="*/ 47 h 93"/>
                <a:gd name="T6" fmla="*/ 18 w 40"/>
                <a:gd name="T7" fmla="*/ 93 h 93"/>
                <a:gd name="T8" fmla="*/ 18 w 40"/>
                <a:gd name="T9" fmla="*/ 93 h 93"/>
                <a:gd name="T10" fmla="*/ 2 w 40"/>
                <a:gd name="T11" fmla="*/ 92 h 93"/>
                <a:gd name="T12" fmla="*/ 0 w 40"/>
                <a:gd name="T13" fmla="*/ 92 h 93"/>
                <a:gd name="T14" fmla="*/ 0 w 40"/>
                <a:gd name="T15" fmla="*/ 91 h 93"/>
                <a:gd name="T16" fmla="*/ 0 w 40"/>
                <a:gd name="T17" fmla="*/ 85 h 93"/>
                <a:gd name="T18" fmla="*/ 0 w 40"/>
                <a:gd name="T19" fmla="*/ 80 h 93"/>
                <a:gd name="T20" fmla="*/ 1 w 40"/>
                <a:gd name="T21" fmla="*/ 64 h 93"/>
                <a:gd name="T22" fmla="*/ 1 w 40"/>
                <a:gd name="T23" fmla="*/ 47 h 93"/>
                <a:gd name="T24" fmla="*/ 1 w 40"/>
                <a:gd name="T25" fmla="*/ 30 h 93"/>
                <a:gd name="T26" fmla="*/ 2 w 40"/>
                <a:gd name="T27" fmla="*/ 12 h 93"/>
                <a:gd name="T28" fmla="*/ 2 w 40"/>
                <a:gd name="T29" fmla="*/ 0 h 93"/>
                <a:gd name="T30" fmla="*/ 2 w 40"/>
                <a:gd name="T31" fmla="*/ 0 h 93"/>
                <a:gd name="T32" fmla="*/ 12 w 40"/>
                <a:gd name="T33" fmla="*/ 0 h 93"/>
                <a:gd name="T34" fmla="*/ 19 w 40"/>
                <a:gd name="T35" fmla="*/ 1 h 93"/>
                <a:gd name="T36" fmla="*/ 31 w 40"/>
                <a:gd name="T37" fmla="*/ 1 h 93"/>
                <a:gd name="T38" fmla="*/ 39 w 40"/>
                <a:gd name="T39" fmla="*/ 2 h 93"/>
                <a:gd name="T40" fmla="*/ 40 w 40"/>
                <a:gd name="T41" fmla="*/ 2 h 93"/>
                <a:gd name="T42" fmla="*/ 40 w 40"/>
                <a:gd name="T43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93">
                  <a:moveTo>
                    <a:pt x="40" y="2"/>
                  </a:moveTo>
                  <a:cubicBezTo>
                    <a:pt x="40" y="3"/>
                    <a:pt x="40" y="5"/>
                    <a:pt x="40" y="6"/>
                  </a:cubicBezTo>
                  <a:cubicBezTo>
                    <a:pt x="36" y="19"/>
                    <a:pt x="33" y="33"/>
                    <a:pt x="30" y="47"/>
                  </a:cubicBezTo>
                  <a:cubicBezTo>
                    <a:pt x="26" y="62"/>
                    <a:pt x="22" y="78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2" y="93"/>
                    <a:pt x="7" y="92"/>
                    <a:pt x="2" y="92"/>
                  </a:cubicBezTo>
                  <a:cubicBezTo>
                    <a:pt x="1" y="92"/>
                    <a:pt x="1" y="92"/>
                    <a:pt x="0" y="92"/>
                  </a:cubicBezTo>
                  <a:cubicBezTo>
                    <a:pt x="0" y="92"/>
                    <a:pt x="0" y="92"/>
                    <a:pt x="0" y="91"/>
                  </a:cubicBezTo>
                  <a:cubicBezTo>
                    <a:pt x="0" y="89"/>
                    <a:pt x="0" y="87"/>
                    <a:pt x="0" y="85"/>
                  </a:cubicBezTo>
                  <a:cubicBezTo>
                    <a:pt x="0" y="83"/>
                    <a:pt x="0" y="82"/>
                    <a:pt x="0" y="80"/>
                  </a:cubicBezTo>
                  <a:cubicBezTo>
                    <a:pt x="0" y="75"/>
                    <a:pt x="1" y="70"/>
                    <a:pt x="1" y="64"/>
                  </a:cubicBezTo>
                  <a:cubicBezTo>
                    <a:pt x="1" y="59"/>
                    <a:pt x="1" y="53"/>
                    <a:pt x="1" y="47"/>
                  </a:cubicBezTo>
                  <a:cubicBezTo>
                    <a:pt x="1" y="41"/>
                    <a:pt x="1" y="35"/>
                    <a:pt x="1" y="30"/>
                  </a:cubicBezTo>
                  <a:cubicBezTo>
                    <a:pt x="1" y="24"/>
                    <a:pt x="2" y="18"/>
                    <a:pt x="2" y="12"/>
                  </a:cubicBezTo>
                  <a:cubicBezTo>
                    <a:pt x="2" y="8"/>
                    <a:pt x="2" y="4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5" y="0"/>
                    <a:pt x="17" y="1"/>
                    <a:pt x="19" y="1"/>
                  </a:cubicBezTo>
                  <a:cubicBezTo>
                    <a:pt x="22" y="1"/>
                    <a:pt x="27" y="1"/>
                    <a:pt x="31" y="1"/>
                  </a:cubicBezTo>
                  <a:cubicBezTo>
                    <a:pt x="33" y="1"/>
                    <a:pt x="36" y="1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938F21F0-4589-627C-B9A7-EFB786405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7469" y="4766795"/>
              <a:ext cx="29774" cy="26338"/>
            </a:xfrm>
            <a:custGeom>
              <a:avLst/>
              <a:gdLst>
                <a:gd name="T0" fmla="*/ 13 w 24"/>
                <a:gd name="T1" fmla="*/ 21 h 21"/>
                <a:gd name="T2" fmla="*/ 3 w 24"/>
                <a:gd name="T3" fmla="*/ 21 h 21"/>
                <a:gd name="T4" fmla="*/ 2 w 24"/>
                <a:gd name="T5" fmla="*/ 20 h 21"/>
                <a:gd name="T6" fmla="*/ 1 w 24"/>
                <a:gd name="T7" fmla="*/ 10 h 21"/>
                <a:gd name="T8" fmla="*/ 0 w 24"/>
                <a:gd name="T9" fmla="*/ 1 h 21"/>
                <a:gd name="T10" fmla="*/ 1 w 24"/>
                <a:gd name="T11" fmla="*/ 0 h 21"/>
                <a:gd name="T12" fmla="*/ 6 w 24"/>
                <a:gd name="T13" fmla="*/ 1 h 21"/>
                <a:gd name="T14" fmla="*/ 13 w 24"/>
                <a:gd name="T15" fmla="*/ 1 h 21"/>
                <a:gd name="T16" fmla="*/ 22 w 24"/>
                <a:gd name="T17" fmla="*/ 2 h 21"/>
                <a:gd name="T18" fmla="*/ 24 w 24"/>
                <a:gd name="T19" fmla="*/ 2 h 21"/>
                <a:gd name="T20" fmla="*/ 24 w 24"/>
                <a:gd name="T21" fmla="*/ 3 h 21"/>
                <a:gd name="T22" fmla="*/ 24 w 24"/>
                <a:gd name="T23" fmla="*/ 20 h 21"/>
                <a:gd name="T24" fmla="*/ 24 w 24"/>
                <a:gd name="T25" fmla="*/ 21 h 21"/>
                <a:gd name="T26" fmla="*/ 13 w 24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1">
                  <a:moveTo>
                    <a:pt x="13" y="21"/>
                  </a:moveTo>
                  <a:cubicBezTo>
                    <a:pt x="10" y="21"/>
                    <a:pt x="6" y="21"/>
                    <a:pt x="3" y="21"/>
                  </a:cubicBezTo>
                  <a:cubicBezTo>
                    <a:pt x="2" y="21"/>
                    <a:pt x="2" y="20"/>
                    <a:pt x="2" y="20"/>
                  </a:cubicBezTo>
                  <a:cubicBezTo>
                    <a:pt x="2" y="17"/>
                    <a:pt x="2" y="14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6" y="2"/>
                    <a:pt x="19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8"/>
                    <a:pt x="24" y="14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0" y="21"/>
                    <a:pt x="17" y="21"/>
                    <a:pt x="1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12">
              <a:extLst>
                <a:ext uri="{FF2B5EF4-FFF2-40B4-BE49-F238E27FC236}">
                  <a16:creationId xmlns:a16="http://schemas.microsoft.com/office/drawing/2014/main" id="{8EBF5954-9A8B-1C1A-D77B-B1829EBE2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645" y="4403850"/>
              <a:ext cx="546241" cy="5519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0A8EDC2B-08EC-5622-3F11-B61D3729A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751" y="4515031"/>
              <a:ext cx="326371" cy="327515"/>
            </a:xfrm>
            <a:custGeom>
              <a:avLst/>
              <a:gdLst>
                <a:gd name="T0" fmla="*/ 260 w 261"/>
                <a:gd name="T1" fmla="*/ 178 h 260"/>
                <a:gd name="T2" fmla="*/ 251 w 261"/>
                <a:gd name="T3" fmla="*/ 150 h 260"/>
                <a:gd name="T4" fmla="*/ 252 w 261"/>
                <a:gd name="T5" fmla="*/ 144 h 260"/>
                <a:gd name="T6" fmla="*/ 253 w 261"/>
                <a:gd name="T7" fmla="*/ 142 h 260"/>
                <a:gd name="T8" fmla="*/ 253 w 261"/>
                <a:gd name="T9" fmla="*/ 138 h 260"/>
                <a:gd name="T10" fmla="*/ 253 w 261"/>
                <a:gd name="T11" fmla="*/ 119 h 260"/>
                <a:gd name="T12" fmla="*/ 252 w 261"/>
                <a:gd name="T13" fmla="*/ 110 h 260"/>
                <a:gd name="T14" fmla="*/ 245 w 261"/>
                <a:gd name="T15" fmla="*/ 87 h 260"/>
                <a:gd name="T16" fmla="*/ 226 w 261"/>
                <a:gd name="T17" fmla="*/ 54 h 260"/>
                <a:gd name="T18" fmla="*/ 215 w 261"/>
                <a:gd name="T19" fmla="*/ 42 h 260"/>
                <a:gd name="T20" fmla="*/ 200 w 261"/>
                <a:gd name="T21" fmla="*/ 30 h 260"/>
                <a:gd name="T22" fmla="*/ 155 w 261"/>
                <a:gd name="T23" fmla="*/ 10 h 260"/>
                <a:gd name="T24" fmla="*/ 153 w 261"/>
                <a:gd name="T25" fmla="*/ 10 h 260"/>
                <a:gd name="T26" fmla="*/ 150 w 261"/>
                <a:gd name="T27" fmla="*/ 9 h 260"/>
                <a:gd name="T28" fmla="*/ 148 w 261"/>
                <a:gd name="T29" fmla="*/ 9 h 260"/>
                <a:gd name="T30" fmla="*/ 147 w 261"/>
                <a:gd name="T31" fmla="*/ 9 h 260"/>
                <a:gd name="T32" fmla="*/ 145 w 261"/>
                <a:gd name="T33" fmla="*/ 9 h 260"/>
                <a:gd name="T34" fmla="*/ 144 w 261"/>
                <a:gd name="T35" fmla="*/ 9 h 260"/>
                <a:gd name="T36" fmla="*/ 142 w 261"/>
                <a:gd name="T37" fmla="*/ 8 h 260"/>
                <a:gd name="T38" fmla="*/ 140 w 261"/>
                <a:gd name="T39" fmla="*/ 8 h 260"/>
                <a:gd name="T40" fmla="*/ 134 w 261"/>
                <a:gd name="T41" fmla="*/ 8 h 260"/>
                <a:gd name="T42" fmla="*/ 118 w 261"/>
                <a:gd name="T43" fmla="*/ 8 h 260"/>
                <a:gd name="T44" fmla="*/ 117 w 261"/>
                <a:gd name="T45" fmla="*/ 9 h 260"/>
                <a:gd name="T46" fmla="*/ 115 w 261"/>
                <a:gd name="T47" fmla="*/ 9 h 260"/>
                <a:gd name="T48" fmla="*/ 113 w 261"/>
                <a:gd name="T49" fmla="*/ 9 h 260"/>
                <a:gd name="T50" fmla="*/ 77 w 261"/>
                <a:gd name="T51" fmla="*/ 0 h 260"/>
                <a:gd name="T52" fmla="*/ 69 w 261"/>
                <a:gd name="T53" fmla="*/ 0 h 260"/>
                <a:gd name="T54" fmla="*/ 60 w 261"/>
                <a:gd name="T55" fmla="*/ 1 h 260"/>
                <a:gd name="T56" fmla="*/ 9 w 261"/>
                <a:gd name="T57" fmla="*/ 40 h 260"/>
                <a:gd name="T58" fmla="*/ 0 w 261"/>
                <a:gd name="T59" fmla="*/ 71 h 260"/>
                <a:gd name="T60" fmla="*/ 0 w 261"/>
                <a:gd name="T61" fmla="*/ 79 h 260"/>
                <a:gd name="T62" fmla="*/ 9 w 261"/>
                <a:gd name="T63" fmla="*/ 112 h 260"/>
                <a:gd name="T64" fmla="*/ 9 w 261"/>
                <a:gd name="T65" fmla="*/ 144 h 260"/>
                <a:gd name="T66" fmla="*/ 9 w 261"/>
                <a:gd name="T67" fmla="*/ 147 h 260"/>
                <a:gd name="T68" fmla="*/ 9 w 261"/>
                <a:gd name="T69" fmla="*/ 148 h 260"/>
                <a:gd name="T70" fmla="*/ 9 w 261"/>
                <a:gd name="T71" fmla="*/ 149 h 260"/>
                <a:gd name="T72" fmla="*/ 23 w 261"/>
                <a:gd name="T73" fmla="*/ 189 h 260"/>
                <a:gd name="T74" fmla="*/ 40 w 261"/>
                <a:gd name="T75" fmla="*/ 213 h 260"/>
                <a:gd name="T76" fmla="*/ 61 w 261"/>
                <a:gd name="T77" fmla="*/ 231 h 260"/>
                <a:gd name="T78" fmla="*/ 75 w 261"/>
                <a:gd name="T79" fmla="*/ 239 h 260"/>
                <a:gd name="T80" fmla="*/ 101 w 261"/>
                <a:gd name="T81" fmla="*/ 248 h 260"/>
                <a:gd name="T82" fmla="*/ 105 w 261"/>
                <a:gd name="T83" fmla="*/ 249 h 260"/>
                <a:gd name="T84" fmla="*/ 108 w 261"/>
                <a:gd name="T85" fmla="*/ 250 h 260"/>
                <a:gd name="T86" fmla="*/ 109 w 261"/>
                <a:gd name="T87" fmla="*/ 250 h 260"/>
                <a:gd name="T88" fmla="*/ 111 w 261"/>
                <a:gd name="T89" fmla="*/ 250 h 260"/>
                <a:gd name="T90" fmla="*/ 112 w 261"/>
                <a:gd name="T91" fmla="*/ 250 h 260"/>
                <a:gd name="T92" fmla="*/ 115 w 261"/>
                <a:gd name="T93" fmla="*/ 251 h 260"/>
                <a:gd name="T94" fmla="*/ 117 w 261"/>
                <a:gd name="T95" fmla="*/ 251 h 260"/>
                <a:gd name="T96" fmla="*/ 121 w 261"/>
                <a:gd name="T97" fmla="*/ 251 h 260"/>
                <a:gd name="T98" fmla="*/ 125 w 261"/>
                <a:gd name="T99" fmla="*/ 251 h 260"/>
                <a:gd name="T100" fmla="*/ 153 w 261"/>
                <a:gd name="T101" fmla="*/ 250 h 260"/>
                <a:gd name="T102" fmla="*/ 187 w 261"/>
                <a:gd name="T103" fmla="*/ 260 h 260"/>
                <a:gd name="T104" fmla="*/ 193 w 261"/>
                <a:gd name="T105" fmla="*/ 260 h 260"/>
                <a:gd name="T106" fmla="*/ 210 w 261"/>
                <a:gd name="T107" fmla="*/ 257 h 260"/>
                <a:gd name="T108" fmla="*/ 252 w 261"/>
                <a:gd name="T109" fmla="*/ 220 h 260"/>
                <a:gd name="T110" fmla="*/ 261 w 261"/>
                <a:gd name="T111" fmla="*/ 188 h 260"/>
                <a:gd name="T112" fmla="*/ 154 w 261"/>
                <a:gd name="T113" fmla="*/ 10 h 260"/>
                <a:gd name="T114" fmla="*/ 155 w 261"/>
                <a:gd name="T115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1" h="260">
                  <a:moveTo>
                    <a:pt x="261" y="181"/>
                  </a:moveTo>
                  <a:cubicBezTo>
                    <a:pt x="260" y="181"/>
                    <a:pt x="260" y="181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8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9"/>
                    <a:pt x="257" y="160"/>
                    <a:pt x="252" y="15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2" y="150"/>
                    <a:pt x="251" y="150"/>
                    <a:pt x="251" y="150"/>
                  </a:cubicBezTo>
                  <a:cubicBezTo>
                    <a:pt x="251" y="149"/>
                    <a:pt x="251" y="149"/>
                    <a:pt x="251" y="149"/>
                  </a:cubicBezTo>
                  <a:cubicBezTo>
                    <a:pt x="251" y="147"/>
                    <a:pt x="252" y="146"/>
                    <a:pt x="252" y="145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43"/>
                    <a:pt x="252" y="143"/>
                    <a:pt x="252" y="143"/>
                  </a:cubicBezTo>
                  <a:cubicBezTo>
                    <a:pt x="252" y="143"/>
                    <a:pt x="252" y="143"/>
                    <a:pt x="252" y="143"/>
                  </a:cubicBezTo>
                  <a:cubicBezTo>
                    <a:pt x="253" y="143"/>
                    <a:pt x="252" y="142"/>
                    <a:pt x="253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3" y="141"/>
                    <a:pt x="253" y="140"/>
                    <a:pt x="253" y="139"/>
                  </a:cubicBezTo>
                  <a:cubicBezTo>
                    <a:pt x="253" y="139"/>
                    <a:pt x="253" y="139"/>
                    <a:pt x="253" y="139"/>
                  </a:cubicBezTo>
                  <a:cubicBezTo>
                    <a:pt x="253" y="139"/>
                    <a:pt x="253" y="139"/>
                    <a:pt x="253" y="138"/>
                  </a:cubicBezTo>
                  <a:cubicBezTo>
                    <a:pt x="253" y="138"/>
                    <a:pt x="253" y="138"/>
                    <a:pt x="253" y="138"/>
                  </a:cubicBezTo>
                  <a:cubicBezTo>
                    <a:pt x="253" y="137"/>
                    <a:pt x="253" y="137"/>
                    <a:pt x="253" y="136"/>
                  </a:cubicBezTo>
                  <a:cubicBezTo>
                    <a:pt x="253" y="134"/>
                    <a:pt x="253" y="131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4" y="125"/>
                    <a:pt x="253" y="122"/>
                    <a:pt x="253" y="119"/>
                  </a:cubicBezTo>
                  <a:cubicBezTo>
                    <a:pt x="253" y="117"/>
                    <a:pt x="253" y="115"/>
                    <a:pt x="252" y="112"/>
                  </a:cubicBezTo>
                  <a:cubicBezTo>
                    <a:pt x="252" y="112"/>
                    <a:pt x="252" y="112"/>
                    <a:pt x="252" y="112"/>
                  </a:cubicBezTo>
                  <a:cubicBezTo>
                    <a:pt x="252" y="112"/>
                    <a:pt x="252" y="111"/>
                    <a:pt x="252" y="111"/>
                  </a:cubicBezTo>
                  <a:cubicBezTo>
                    <a:pt x="252" y="111"/>
                    <a:pt x="252" y="110"/>
                    <a:pt x="252" y="110"/>
                  </a:cubicBezTo>
                  <a:cubicBezTo>
                    <a:pt x="252" y="110"/>
                    <a:pt x="252" y="110"/>
                    <a:pt x="252" y="109"/>
                  </a:cubicBezTo>
                  <a:cubicBezTo>
                    <a:pt x="251" y="108"/>
                    <a:pt x="251" y="106"/>
                    <a:pt x="251" y="105"/>
                  </a:cubicBezTo>
                  <a:cubicBezTo>
                    <a:pt x="250" y="102"/>
                    <a:pt x="249" y="99"/>
                    <a:pt x="249" y="97"/>
                  </a:cubicBezTo>
                  <a:cubicBezTo>
                    <a:pt x="248" y="94"/>
                    <a:pt x="247" y="91"/>
                    <a:pt x="245" y="87"/>
                  </a:cubicBezTo>
                  <a:cubicBezTo>
                    <a:pt x="245" y="86"/>
                    <a:pt x="244" y="84"/>
                    <a:pt x="243" y="82"/>
                  </a:cubicBezTo>
                  <a:cubicBezTo>
                    <a:pt x="242" y="80"/>
                    <a:pt x="242" y="79"/>
                    <a:pt x="241" y="78"/>
                  </a:cubicBezTo>
                  <a:cubicBezTo>
                    <a:pt x="238" y="71"/>
                    <a:pt x="234" y="65"/>
                    <a:pt x="230" y="59"/>
                  </a:cubicBezTo>
                  <a:cubicBezTo>
                    <a:pt x="228" y="57"/>
                    <a:pt x="227" y="56"/>
                    <a:pt x="226" y="54"/>
                  </a:cubicBezTo>
                  <a:cubicBezTo>
                    <a:pt x="224" y="51"/>
                    <a:pt x="222" y="49"/>
                    <a:pt x="219" y="47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8" y="45"/>
                    <a:pt x="217" y="45"/>
                    <a:pt x="217" y="44"/>
                  </a:cubicBezTo>
                  <a:cubicBezTo>
                    <a:pt x="216" y="43"/>
                    <a:pt x="215" y="43"/>
                    <a:pt x="215" y="42"/>
                  </a:cubicBezTo>
                  <a:cubicBezTo>
                    <a:pt x="215" y="42"/>
                    <a:pt x="214" y="42"/>
                    <a:pt x="214" y="41"/>
                  </a:cubicBezTo>
                  <a:cubicBezTo>
                    <a:pt x="211" y="39"/>
                    <a:pt x="209" y="37"/>
                    <a:pt x="206" y="34"/>
                  </a:cubicBezTo>
                  <a:cubicBezTo>
                    <a:pt x="204" y="33"/>
                    <a:pt x="203" y="32"/>
                    <a:pt x="201" y="31"/>
                  </a:cubicBezTo>
                  <a:cubicBezTo>
                    <a:pt x="201" y="30"/>
                    <a:pt x="200" y="30"/>
                    <a:pt x="200" y="30"/>
                  </a:cubicBezTo>
                  <a:cubicBezTo>
                    <a:pt x="189" y="22"/>
                    <a:pt x="178" y="17"/>
                    <a:pt x="165" y="13"/>
                  </a:cubicBezTo>
                  <a:cubicBezTo>
                    <a:pt x="162" y="12"/>
                    <a:pt x="159" y="11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1" y="10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7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9"/>
                    <a:pt x="146" y="9"/>
                    <a:pt x="146" y="9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6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8"/>
                    <a:pt x="142" y="8"/>
                    <a:pt x="142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2" y="8"/>
                    <a:pt x="142" y="8"/>
                    <a:pt x="141" y="8"/>
                  </a:cubicBezTo>
                  <a:cubicBezTo>
                    <a:pt x="141" y="8"/>
                    <a:pt x="141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39" y="8"/>
                    <a:pt x="138" y="8"/>
                    <a:pt x="138" y="8"/>
                  </a:cubicBezTo>
                  <a:cubicBezTo>
                    <a:pt x="138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6" y="8"/>
                    <a:pt x="135" y="8"/>
                    <a:pt x="134" y="8"/>
                  </a:cubicBezTo>
                  <a:cubicBezTo>
                    <a:pt x="132" y="8"/>
                    <a:pt x="129" y="8"/>
                    <a:pt x="127" y="8"/>
                  </a:cubicBezTo>
                  <a:cubicBezTo>
                    <a:pt x="124" y="8"/>
                    <a:pt x="122" y="8"/>
                    <a:pt x="120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19" y="8"/>
                    <a:pt x="119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7" y="8"/>
                    <a:pt x="117" y="8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6" y="9"/>
                    <a:pt x="116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1" y="9"/>
                    <a:pt x="110" y="9"/>
                  </a:cubicBezTo>
                  <a:cubicBezTo>
                    <a:pt x="108" y="10"/>
                    <a:pt x="107" y="9"/>
                    <a:pt x="106" y="8"/>
                  </a:cubicBezTo>
                  <a:cubicBezTo>
                    <a:pt x="96" y="4"/>
                    <a:pt x="87" y="1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4" y="0"/>
                  </a:cubicBezTo>
                  <a:cubicBezTo>
                    <a:pt x="73" y="0"/>
                    <a:pt x="71" y="0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3" y="0"/>
                    <a:pt x="62" y="1"/>
                    <a:pt x="60" y="1"/>
                  </a:cubicBezTo>
                  <a:cubicBezTo>
                    <a:pt x="52" y="3"/>
                    <a:pt x="45" y="5"/>
                    <a:pt x="38" y="9"/>
                  </a:cubicBezTo>
                  <a:cubicBezTo>
                    <a:pt x="33" y="12"/>
                    <a:pt x="28" y="16"/>
                    <a:pt x="23" y="20"/>
                  </a:cubicBezTo>
                  <a:cubicBezTo>
                    <a:pt x="21" y="22"/>
                    <a:pt x="20" y="24"/>
                    <a:pt x="18" y="26"/>
                  </a:cubicBezTo>
                  <a:cubicBezTo>
                    <a:pt x="14" y="30"/>
                    <a:pt x="11" y="35"/>
                    <a:pt x="9" y="40"/>
                  </a:cubicBezTo>
                  <a:cubicBezTo>
                    <a:pt x="6" y="44"/>
                    <a:pt x="5" y="49"/>
                    <a:pt x="3" y="53"/>
                  </a:cubicBezTo>
                  <a:cubicBezTo>
                    <a:pt x="2" y="59"/>
                    <a:pt x="0" y="64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4"/>
                    <a:pt x="0" y="76"/>
                    <a:pt x="0" y="77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1" y="79"/>
                  </a:cubicBezTo>
                  <a:cubicBezTo>
                    <a:pt x="1" y="86"/>
                    <a:pt x="2" y="93"/>
                    <a:pt x="5" y="99"/>
                  </a:cubicBezTo>
                  <a:cubicBezTo>
                    <a:pt x="6" y="103"/>
                    <a:pt x="7" y="106"/>
                    <a:pt x="9" y="109"/>
                  </a:cubicBezTo>
                  <a:cubicBezTo>
                    <a:pt x="9" y="110"/>
                    <a:pt x="9" y="111"/>
                    <a:pt x="9" y="112"/>
                  </a:cubicBezTo>
                  <a:cubicBezTo>
                    <a:pt x="9" y="114"/>
                    <a:pt x="8" y="116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5"/>
                    <a:pt x="8" y="131"/>
                    <a:pt x="8" y="137"/>
                  </a:cubicBezTo>
                  <a:cubicBezTo>
                    <a:pt x="8" y="139"/>
                    <a:pt x="8" y="142"/>
                    <a:pt x="9" y="144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6"/>
                    <a:pt x="9" y="146"/>
                    <a:pt x="9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7"/>
                    <a:pt x="9" y="147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8"/>
                    <a:pt x="9" y="148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50"/>
                  </a:cubicBezTo>
                  <a:cubicBezTo>
                    <a:pt x="11" y="160"/>
                    <a:pt x="14" y="170"/>
                    <a:pt x="19" y="180"/>
                  </a:cubicBezTo>
                  <a:cubicBezTo>
                    <a:pt x="20" y="183"/>
                    <a:pt x="21" y="186"/>
                    <a:pt x="23" y="189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26" y="194"/>
                    <a:pt x="29" y="198"/>
                    <a:pt x="32" y="203"/>
                  </a:cubicBezTo>
                  <a:cubicBezTo>
                    <a:pt x="34" y="206"/>
                    <a:pt x="37" y="209"/>
                    <a:pt x="39" y="211"/>
                  </a:cubicBezTo>
                  <a:cubicBezTo>
                    <a:pt x="39" y="212"/>
                    <a:pt x="39" y="212"/>
                    <a:pt x="40" y="212"/>
                  </a:cubicBezTo>
                  <a:cubicBezTo>
                    <a:pt x="40" y="213"/>
                    <a:pt x="40" y="213"/>
                    <a:pt x="40" y="213"/>
                  </a:cubicBezTo>
                  <a:cubicBezTo>
                    <a:pt x="41" y="213"/>
                    <a:pt x="41" y="214"/>
                    <a:pt x="41" y="214"/>
                  </a:cubicBezTo>
                  <a:cubicBezTo>
                    <a:pt x="42" y="215"/>
                    <a:pt x="42" y="215"/>
                    <a:pt x="43" y="216"/>
                  </a:cubicBezTo>
                  <a:cubicBezTo>
                    <a:pt x="43" y="216"/>
                    <a:pt x="43" y="216"/>
                    <a:pt x="44" y="216"/>
                  </a:cubicBezTo>
                  <a:cubicBezTo>
                    <a:pt x="49" y="222"/>
                    <a:pt x="54" y="226"/>
                    <a:pt x="61" y="231"/>
                  </a:cubicBezTo>
                  <a:cubicBezTo>
                    <a:pt x="63" y="233"/>
                    <a:pt x="66" y="235"/>
                    <a:pt x="69" y="236"/>
                  </a:cubicBezTo>
                  <a:cubicBezTo>
                    <a:pt x="70" y="237"/>
                    <a:pt x="71" y="237"/>
                    <a:pt x="72" y="238"/>
                  </a:cubicBezTo>
                  <a:cubicBezTo>
                    <a:pt x="73" y="238"/>
                    <a:pt x="74" y="238"/>
                    <a:pt x="75" y="239"/>
                  </a:cubicBezTo>
                  <a:cubicBezTo>
                    <a:pt x="75" y="239"/>
                    <a:pt x="75" y="239"/>
                    <a:pt x="75" y="239"/>
                  </a:cubicBezTo>
                  <a:cubicBezTo>
                    <a:pt x="79" y="241"/>
                    <a:pt x="84" y="243"/>
                    <a:pt x="88" y="245"/>
                  </a:cubicBezTo>
                  <a:cubicBezTo>
                    <a:pt x="91" y="246"/>
                    <a:pt x="94" y="247"/>
                    <a:pt x="97" y="247"/>
                  </a:cubicBezTo>
                  <a:cubicBezTo>
                    <a:pt x="98" y="248"/>
                    <a:pt x="99" y="248"/>
                    <a:pt x="100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2" y="249"/>
                    <a:pt x="102" y="249"/>
                    <a:pt x="102" y="249"/>
                  </a:cubicBezTo>
                  <a:cubicBezTo>
                    <a:pt x="103" y="249"/>
                    <a:pt x="104" y="249"/>
                    <a:pt x="104" y="249"/>
                  </a:cubicBezTo>
                  <a:cubicBezTo>
                    <a:pt x="105" y="249"/>
                    <a:pt x="105" y="249"/>
                    <a:pt x="105" y="249"/>
                  </a:cubicBezTo>
                  <a:cubicBezTo>
                    <a:pt x="105" y="249"/>
                    <a:pt x="105" y="249"/>
                    <a:pt x="105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7" y="250"/>
                    <a:pt x="107" y="250"/>
                    <a:pt x="108" y="250"/>
                  </a:cubicBezTo>
                  <a:cubicBezTo>
                    <a:pt x="108" y="250"/>
                    <a:pt x="108" y="250"/>
                    <a:pt x="108" y="250"/>
                  </a:cubicBezTo>
                  <a:cubicBezTo>
                    <a:pt x="108" y="250"/>
                    <a:pt x="109" y="250"/>
                    <a:pt x="109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50"/>
                    <a:pt x="110" y="250"/>
                    <a:pt x="110" y="250"/>
                  </a:cubicBezTo>
                  <a:cubicBezTo>
                    <a:pt x="110" y="250"/>
                    <a:pt x="110" y="250"/>
                    <a:pt x="110" y="250"/>
                  </a:cubicBezTo>
                  <a:cubicBezTo>
                    <a:pt x="110" y="250"/>
                    <a:pt x="110" y="250"/>
                    <a:pt x="110" y="250"/>
                  </a:cubicBezTo>
                  <a:cubicBezTo>
                    <a:pt x="110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2" y="250"/>
                    <a:pt x="112" y="250"/>
                    <a:pt x="112" y="250"/>
                  </a:cubicBezTo>
                  <a:cubicBezTo>
                    <a:pt x="112" y="250"/>
                    <a:pt x="112" y="250"/>
                    <a:pt x="112" y="250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14" y="251"/>
                    <a:pt x="114" y="251"/>
                    <a:pt x="115" y="251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16" y="251"/>
                    <a:pt x="116" y="251"/>
                    <a:pt x="117" y="251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251"/>
                    <a:pt x="119" y="251"/>
                    <a:pt x="119" y="25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20" y="251"/>
                    <a:pt x="120" y="251"/>
                    <a:pt x="121" y="251"/>
                  </a:cubicBezTo>
                  <a:cubicBezTo>
                    <a:pt x="121" y="251"/>
                    <a:pt x="121" y="251"/>
                    <a:pt x="121" y="251"/>
                  </a:cubicBezTo>
                  <a:cubicBezTo>
                    <a:pt x="121" y="251"/>
                    <a:pt x="121" y="251"/>
                    <a:pt x="121" y="251"/>
                  </a:cubicBezTo>
                  <a:cubicBezTo>
                    <a:pt x="122" y="251"/>
                    <a:pt x="124" y="251"/>
                    <a:pt x="125" y="251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5" y="251"/>
                    <a:pt x="125" y="251"/>
                    <a:pt x="126" y="251"/>
                  </a:cubicBezTo>
                  <a:cubicBezTo>
                    <a:pt x="132" y="251"/>
                    <a:pt x="138" y="251"/>
                    <a:pt x="144" y="250"/>
                  </a:cubicBezTo>
                  <a:cubicBezTo>
                    <a:pt x="147" y="250"/>
                    <a:pt x="149" y="250"/>
                    <a:pt x="152" y="250"/>
                  </a:cubicBezTo>
                  <a:cubicBezTo>
                    <a:pt x="152" y="250"/>
                    <a:pt x="153" y="250"/>
                    <a:pt x="153" y="250"/>
                  </a:cubicBezTo>
                  <a:cubicBezTo>
                    <a:pt x="163" y="255"/>
                    <a:pt x="173" y="259"/>
                    <a:pt x="185" y="260"/>
                  </a:cubicBezTo>
                  <a:cubicBezTo>
                    <a:pt x="185" y="260"/>
                    <a:pt x="185" y="260"/>
                    <a:pt x="185" y="260"/>
                  </a:cubicBezTo>
                  <a:cubicBezTo>
                    <a:pt x="185" y="260"/>
                    <a:pt x="185" y="260"/>
                    <a:pt x="186" y="260"/>
                  </a:cubicBezTo>
                  <a:cubicBezTo>
                    <a:pt x="186" y="260"/>
                    <a:pt x="187" y="260"/>
                    <a:pt x="187" y="260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89" y="260"/>
                    <a:pt x="190" y="260"/>
                    <a:pt x="191" y="260"/>
                  </a:cubicBezTo>
                  <a:cubicBezTo>
                    <a:pt x="192" y="260"/>
                    <a:pt x="192" y="260"/>
                    <a:pt x="192" y="260"/>
                  </a:cubicBezTo>
                  <a:cubicBezTo>
                    <a:pt x="193" y="260"/>
                    <a:pt x="193" y="260"/>
                    <a:pt x="193" y="260"/>
                  </a:cubicBezTo>
                  <a:cubicBezTo>
                    <a:pt x="194" y="260"/>
                    <a:pt x="194" y="260"/>
                    <a:pt x="194" y="260"/>
                  </a:cubicBezTo>
                  <a:cubicBezTo>
                    <a:pt x="194" y="260"/>
                    <a:pt x="194" y="260"/>
                    <a:pt x="194" y="260"/>
                  </a:cubicBezTo>
                  <a:cubicBezTo>
                    <a:pt x="196" y="260"/>
                    <a:pt x="198" y="260"/>
                    <a:pt x="200" y="259"/>
                  </a:cubicBezTo>
                  <a:cubicBezTo>
                    <a:pt x="203" y="259"/>
                    <a:pt x="207" y="258"/>
                    <a:pt x="210" y="257"/>
                  </a:cubicBezTo>
                  <a:cubicBezTo>
                    <a:pt x="214" y="256"/>
                    <a:pt x="218" y="254"/>
                    <a:pt x="222" y="252"/>
                  </a:cubicBezTo>
                  <a:cubicBezTo>
                    <a:pt x="227" y="249"/>
                    <a:pt x="232" y="245"/>
                    <a:pt x="236" y="241"/>
                  </a:cubicBezTo>
                  <a:cubicBezTo>
                    <a:pt x="238" y="239"/>
                    <a:pt x="240" y="237"/>
                    <a:pt x="242" y="235"/>
                  </a:cubicBezTo>
                  <a:cubicBezTo>
                    <a:pt x="246" y="230"/>
                    <a:pt x="249" y="225"/>
                    <a:pt x="252" y="220"/>
                  </a:cubicBezTo>
                  <a:cubicBezTo>
                    <a:pt x="254" y="215"/>
                    <a:pt x="256" y="210"/>
                    <a:pt x="258" y="206"/>
                  </a:cubicBezTo>
                  <a:cubicBezTo>
                    <a:pt x="259" y="200"/>
                    <a:pt x="260" y="195"/>
                    <a:pt x="260" y="189"/>
                  </a:cubicBezTo>
                  <a:cubicBezTo>
                    <a:pt x="260" y="189"/>
                    <a:pt x="260" y="188"/>
                    <a:pt x="261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0" y="187"/>
                    <a:pt x="260" y="187"/>
                    <a:pt x="260" y="186"/>
                  </a:cubicBezTo>
                  <a:cubicBezTo>
                    <a:pt x="260" y="186"/>
                    <a:pt x="260" y="186"/>
                    <a:pt x="261" y="185"/>
                  </a:cubicBezTo>
                  <a:cubicBezTo>
                    <a:pt x="261" y="184"/>
                    <a:pt x="261" y="183"/>
                    <a:pt x="261" y="181"/>
                  </a:cubicBezTo>
                  <a:close/>
                  <a:moveTo>
                    <a:pt x="154" y="10"/>
                  </a:move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lose/>
                  <a:moveTo>
                    <a:pt x="155" y="10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55" y="11"/>
                    <a:pt x="155" y="11"/>
                    <a:pt x="15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F363CBAF-6E7D-00AF-40BF-0BA5F9112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123" y="4582494"/>
              <a:ext cx="158032" cy="194677"/>
            </a:xfrm>
            <a:custGeom>
              <a:avLst/>
              <a:gdLst>
                <a:gd name="T0" fmla="*/ 45 w 127"/>
                <a:gd name="T1" fmla="*/ 1 h 154"/>
                <a:gd name="T2" fmla="*/ 47 w 127"/>
                <a:gd name="T3" fmla="*/ 1 h 154"/>
                <a:gd name="T4" fmla="*/ 48 w 127"/>
                <a:gd name="T5" fmla="*/ 1 h 154"/>
                <a:gd name="T6" fmla="*/ 51 w 127"/>
                <a:gd name="T7" fmla="*/ 0 h 154"/>
                <a:gd name="T8" fmla="*/ 53 w 127"/>
                <a:gd name="T9" fmla="*/ 0 h 154"/>
                <a:gd name="T10" fmla="*/ 62 w 127"/>
                <a:gd name="T11" fmla="*/ 0 h 154"/>
                <a:gd name="T12" fmla="*/ 108 w 127"/>
                <a:gd name="T13" fmla="*/ 16 h 154"/>
                <a:gd name="T14" fmla="*/ 117 w 127"/>
                <a:gd name="T15" fmla="*/ 31 h 154"/>
                <a:gd name="T16" fmla="*/ 116 w 127"/>
                <a:gd name="T17" fmla="*/ 38 h 154"/>
                <a:gd name="T18" fmla="*/ 91 w 127"/>
                <a:gd name="T19" fmla="*/ 40 h 154"/>
                <a:gd name="T20" fmla="*/ 80 w 127"/>
                <a:gd name="T21" fmla="*/ 31 h 154"/>
                <a:gd name="T22" fmla="*/ 56 w 127"/>
                <a:gd name="T23" fmla="*/ 26 h 154"/>
                <a:gd name="T24" fmla="*/ 37 w 127"/>
                <a:gd name="T25" fmla="*/ 47 h 154"/>
                <a:gd name="T26" fmla="*/ 57 w 127"/>
                <a:gd name="T27" fmla="*/ 58 h 154"/>
                <a:gd name="T28" fmla="*/ 91 w 127"/>
                <a:gd name="T29" fmla="*/ 66 h 154"/>
                <a:gd name="T30" fmla="*/ 117 w 127"/>
                <a:gd name="T31" fmla="*/ 83 h 154"/>
                <a:gd name="T32" fmla="*/ 126 w 127"/>
                <a:gd name="T33" fmla="*/ 101 h 154"/>
                <a:gd name="T34" fmla="*/ 127 w 127"/>
                <a:gd name="T35" fmla="*/ 103 h 154"/>
                <a:gd name="T36" fmla="*/ 110 w 127"/>
                <a:gd name="T37" fmla="*/ 139 h 154"/>
                <a:gd name="T38" fmla="*/ 109 w 127"/>
                <a:gd name="T39" fmla="*/ 140 h 154"/>
                <a:gd name="T40" fmla="*/ 104 w 127"/>
                <a:gd name="T41" fmla="*/ 144 h 154"/>
                <a:gd name="T42" fmla="*/ 94 w 127"/>
                <a:gd name="T43" fmla="*/ 149 h 154"/>
                <a:gd name="T44" fmla="*/ 75 w 127"/>
                <a:gd name="T45" fmla="*/ 154 h 154"/>
                <a:gd name="T46" fmla="*/ 70 w 127"/>
                <a:gd name="T47" fmla="*/ 154 h 154"/>
                <a:gd name="T48" fmla="*/ 40 w 127"/>
                <a:gd name="T49" fmla="*/ 151 h 154"/>
                <a:gd name="T50" fmla="*/ 26 w 127"/>
                <a:gd name="T51" fmla="*/ 146 h 154"/>
                <a:gd name="T52" fmla="*/ 4 w 127"/>
                <a:gd name="T53" fmla="*/ 127 h 154"/>
                <a:gd name="T54" fmla="*/ 0 w 127"/>
                <a:gd name="T55" fmla="*/ 118 h 154"/>
                <a:gd name="T56" fmla="*/ 0 w 127"/>
                <a:gd name="T57" fmla="*/ 115 h 154"/>
                <a:gd name="T58" fmla="*/ 11 w 127"/>
                <a:gd name="T59" fmla="*/ 104 h 154"/>
                <a:gd name="T60" fmla="*/ 13 w 127"/>
                <a:gd name="T61" fmla="*/ 104 h 154"/>
                <a:gd name="T62" fmla="*/ 26 w 127"/>
                <a:gd name="T63" fmla="*/ 108 h 154"/>
                <a:gd name="T64" fmla="*/ 35 w 127"/>
                <a:gd name="T65" fmla="*/ 117 h 154"/>
                <a:gd name="T66" fmla="*/ 57 w 127"/>
                <a:gd name="T67" fmla="*/ 129 h 154"/>
                <a:gd name="T68" fmla="*/ 58 w 127"/>
                <a:gd name="T69" fmla="*/ 129 h 154"/>
                <a:gd name="T70" fmla="*/ 61 w 127"/>
                <a:gd name="T71" fmla="*/ 129 h 154"/>
                <a:gd name="T72" fmla="*/ 67 w 127"/>
                <a:gd name="T73" fmla="*/ 129 h 154"/>
                <a:gd name="T74" fmla="*/ 69 w 127"/>
                <a:gd name="T75" fmla="*/ 129 h 154"/>
                <a:gd name="T76" fmla="*/ 85 w 127"/>
                <a:gd name="T77" fmla="*/ 100 h 154"/>
                <a:gd name="T78" fmla="*/ 52 w 127"/>
                <a:gd name="T79" fmla="*/ 88 h 154"/>
                <a:gd name="T80" fmla="*/ 20 w 127"/>
                <a:gd name="T81" fmla="*/ 77 h 154"/>
                <a:gd name="T82" fmla="*/ 2 w 127"/>
                <a:gd name="T83" fmla="*/ 53 h 154"/>
                <a:gd name="T84" fmla="*/ 2 w 127"/>
                <a:gd name="T85" fmla="*/ 51 h 154"/>
                <a:gd name="T86" fmla="*/ 1 w 127"/>
                <a:gd name="T87" fmla="*/ 44 h 154"/>
                <a:gd name="T88" fmla="*/ 2 w 127"/>
                <a:gd name="T89" fmla="*/ 41 h 154"/>
                <a:gd name="T90" fmla="*/ 2 w 127"/>
                <a:gd name="T91" fmla="*/ 39 h 154"/>
                <a:gd name="T92" fmla="*/ 2 w 127"/>
                <a:gd name="T93" fmla="*/ 35 h 154"/>
                <a:gd name="T94" fmla="*/ 27 w 127"/>
                <a:gd name="T95" fmla="*/ 7 h 154"/>
                <a:gd name="T96" fmla="*/ 40 w 127"/>
                <a:gd name="T97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154">
                  <a:moveTo>
                    <a:pt x="40" y="2"/>
                  </a:moveTo>
                  <a:cubicBezTo>
                    <a:pt x="41" y="2"/>
                    <a:pt x="43" y="2"/>
                    <a:pt x="44" y="2"/>
                  </a:cubicBezTo>
                  <a:cubicBezTo>
                    <a:pt x="44" y="2"/>
                    <a:pt x="45" y="1"/>
                    <a:pt x="45" y="1"/>
                  </a:cubicBezTo>
                  <a:cubicBezTo>
                    <a:pt x="45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0" y="0"/>
                    <a:pt x="50" y="1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5" y="0"/>
                    <a:pt x="56" y="0"/>
                  </a:cubicBezTo>
                  <a:cubicBezTo>
                    <a:pt x="56" y="0"/>
                    <a:pt x="56" y="0"/>
                    <a:pt x="57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69" y="1"/>
                    <a:pt x="72" y="1"/>
                  </a:cubicBezTo>
                  <a:cubicBezTo>
                    <a:pt x="82" y="2"/>
                    <a:pt x="91" y="5"/>
                    <a:pt x="99" y="10"/>
                  </a:cubicBezTo>
                  <a:cubicBezTo>
                    <a:pt x="102" y="12"/>
                    <a:pt x="105" y="14"/>
                    <a:pt x="108" y="16"/>
                  </a:cubicBezTo>
                  <a:cubicBezTo>
                    <a:pt x="110" y="19"/>
                    <a:pt x="113" y="21"/>
                    <a:pt x="115" y="25"/>
                  </a:cubicBezTo>
                  <a:cubicBezTo>
                    <a:pt x="115" y="26"/>
                    <a:pt x="116" y="28"/>
                    <a:pt x="117" y="30"/>
                  </a:cubicBezTo>
                  <a:cubicBezTo>
                    <a:pt x="117" y="30"/>
                    <a:pt x="117" y="30"/>
                    <a:pt x="117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31"/>
                    <a:pt x="117" y="31"/>
                    <a:pt x="117" y="32"/>
                  </a:cubicBezTo>
                  <a:cubicBezTo>
                    <a:pt x="117" y="34"/>
                    <a:pt x="117" y="36"/>
                    <a:pt x="116" y="38"/>
                  </a:cubicBezTo>
                  <a:cubicBezTo>
                    <a:pt x="114" y="46"/>
                    <a:pt x="106" y="49"/>
                    <a:pt x="100" y="47"/>
                  </a:cubicBezTo>
                  <a:cubicBezTo>
                    <a:pt x="99" y="47"/>
                    <a:pt x="97" y="46"/>
                    <a:pt x="96" y="45"/>
                  </a:cubicBezTo>
                  <a:cubicBezTo>
                    <a:pt x="94" y="43"/>
                    <a:pt x="92" y="42"/>
                    <a:pt x="91" y="40"/>
                  </a:cubicBezTo>
                  <a:cubicBezTo>
                    <a:pt x="88" y="37"/>
                    <a:pt x="85" y="35"/>
                    <a:pt x="82" y="32"/>
                  </a:cubicBezTo>
                  <a:cubicBezTo>
                    <a:pt x="81" y="32"/>
                    <a:pt x="81" y="32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8" y="30"/>
                    <a:pt x="76" y="29"/>
                    <a:pt x="75" y="29"/>
                  </a:cubicBezTo>
                  <a:cubicBezTo>
                    <a:pt x="71" y="27"/>
                    <a:pt x="68" y="26"/>
                    <a:pt x="64" y="26"/>
                  </a:cubicBezTo>
                  <a:cubicBezTo>
                    <a:pt x="62" y="26"/>
                    <a:pt x="59" y="26"/>
                    <a:pt x="56" y="26"/>
                  </a:cubicBezTo>
                  <a:cubicBezTo>
                    <a:pt x="51" y="26"/>
                    <a:pt x="46" y="27"/>
                    <a:pt x="42" y="30"/>
                  </a:cubicBezTo>
                  <a:cubicBezTo>
                    <a:pt x="39" y="32"/>
                    <a:pt x="37" y="35"/>
                    <a:pt x="35" y="39"/>
                  </a:cubicBezTo>
                  <a:cubicBezTo>
                    <a:pt x="34" y="42"/>
                    <a:pt x="35" y="45"/>
                    <a:pt x="37" y="47"/>
                  </a:cubicBezTo>
                  <a:cubicBezTo>
                    <a:pt x="39" y="50"/>
                    <a:pt x="41" y="51"/>
                    <a:pt x="44" y="53"/>
                  </a:cubicBezTo>
                  <a:cubicBezTo>
                    <a:pt x="47" y="55"/>
                    <a:pt x="51" y="56"/>
                    <a:pt x="55" y="57"/>
                  </a:cubicBezTo>
                  <a:cubicBezTo>
                    <a:pt x="55" y="57"/>
                    <a:pt x="56" y="58"/>
                    <a:pt x="57" y="58"/>
                  </a:cubicBezTo>
                  <a:cubicBezTo>
                    <a:pt x="59" y="59"/>
                    <a:pt x="61" y="59"/>
                    <a:pt x="63" y="60"/>
                  </a:cubicBezTo>
                  <a:cubicBezTo>
                    <a:pt x="69" y="62"/>
                    <a:pt x="76" y="62"/>
                    <a:pt x="82" y="64"/>
                  </a:cubicBezTo>
                  <a:cubicBezTo>
                    <a:pt x="85" y="65"/>
                    <a:pt x="88" y="66"/>
                    <a:pt x="91" y="66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4" y="68"/>
                    <a:pt x="96" y="69"/>
                    <a:pt x="98" y="70"/>
                  </a:cubicBezTo>
                  <a:cubicBezTo>
                    <a:pt x="105" y="73"/>
                    <a:pt x="111" y="77"/>
                    <a:pt x="117" y="83"/>
                  </a:cubicBezTo>
                  <a:cubicBezTo>
                    <a:pt x="117" y="83"/>
                    <a:pt x="118" y="84"/>
                    <a:pt x="118" y="84"/>
                  </a:cubicBezTo>
                  <a:cubicBezTo>
                    <a:pt x="120" y="86"/>
                    <a:pt x="122" y="89"/>
                    <a:pt x="123" y="91"/>
                  </a:cubicBezTo>
                  <a:cubicBezTo>
                    <a:pt x="125" y="94"/>
                    <a:pt x="126" y="98"/>
                    <a:pt x="126" y="101"/>
                  </a:cubicBezTo>
                  <a:cubicBezTo>
                    <a:pt x="126" y="101"/>
                    <a:pt x="126" y="102"/>
                    <a:pt x="127" y="102"/>
                  </a:cubicBezTo>
                  <a:cubicBezTo>
                    <a:pt x="127" y="102"/>
                    <a:pt x="126" y="103"/>
                    <a:pt x="127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105"/>
                    <a:pt x="127" y="107"/>
                    <a:pt x="127" y="109"/>
                  </a:cubicBezTo>
                  <a:cubicBezTo>
                    <a:pt x="126" y="110"/>
                    <a:pt x="126" y="113"/>
                    <a:pt x="126" y="115"/>
                  </a:cubicBezTo>
                  <a:cubicBezTo>
                    <a:pt x="123" y="124"/>
                    <a:pt x="117" y="132"/>
                    <a:pt x="110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9"/>
                    <a:pt x="109" y="139"/>
                    <a:pt x="109" y="13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108" y="141"/>
                    <a:pt x="107" y="141"/>
                    <a:pt x="106" y="142"/>
                  </a:cubicBezTo>
                  <a:cubicBezTo>
                    <a:pt x="106" y="142"/>
                    <a:pt x="105" y="143"/>
                    <a:pt x="104" y="143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2" y="145"/>
                    <a:pt x="100" y="146"/>
                    <a:pt x="98" y="147"/>
                  </a:cubicBezTo>
                  <a:cubicBezTo>
                    <a:pt x="98" y="148"/>
                    <a:pt x="97" y="148"/>
                    <a:pt x="97" y="148"/>
                  </a:cubicBezTo>
                  <a:cubicBezTo>
                    <a:pt x="96" y="148"/>
                    <a:pt x="95" y="149"/>
                    <a:pt x="94" y="149"/>
                  </a:cubicBezTo>
                  <a:cubicBezTo>
                    <a:pt x="91" y="150"/>
                    <a:pt x="88" y="151"/>
                    <a:pt x="85" y="152"/>
                  </a:cubicBezTo>
                  <a:cubicBezTo>
                    <a:pt x="83" y="152"/>
                    <a:pt x="81" y="153"/>
                    <a:pt x="79" y="153"/>
                  </a:cubicBezTo>
                  <a:cubicBezTo>
                    <a:pt x="77" y="153"/>
                    <a:pt x="76" y="154"/>
                    <a:pt x="75" y="154"/>
                  </a:cubicBezTo>
                  <a:cubicBezTo>
                    <a:pt x="74" y="154"/>
                    <a:pt x="74" y="154"/>
                    <a:pt x="73" y="154"/>
                  </a:cubicBezTo>
                  <a:cubicBezTo>
                    <a:pt x="72" y="154"/>
                    <a:pt x="71" y="154"/>
                    <a:pt x="71" y="154"/>
                  </a:cubicBezTo>
                  <a:cubicBezTo>
                    <a:pt x="70" y="154"/>
                    <a:pt x="70" y="154"/>
                    <a:pt x="70" y="154"/>
                  </a:cubicBezTo>
                  <a:cubicBezTo>
                    <a:pt x="67" y="154"/>
                    <a:pt x="63" y="154"/>
                    <a:pt x="59" y="154"/>
                  </a:cubicBezTo>
                  <a:cubicBezTo>
                    <a:pt x="53" y="153"/>
                    <a:pt x="47" y="153"/>
                    <a:pt x="40" y="151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39" y="150"/>
                    <a:pt x="39" y="150"/>
                    <a:pt x="38" y="150"/>
                  </a:cubicBezTo>
                  <a:cubicBezTo>
                    <a:pt x="37" y="150"/>
                    <a:pt x="36" y="150"/>
                    <a:pt x="35" y="149"/>
                  </a:cubicBezTo>
                  <a:cubicBezTo>
                    <a:pt x="32" y="148"/>
                    <a:pt x="29" y="147"/>
                    <a:pt x="26" y="146"/>
                  </a:cubicBezTo>
                  <a:cubicBezTo>
                    <a:pt x="19" y="143"/>
                    <a:pt x="12" y="138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0"/>
                    <a:pt x="5" y="129"/>
                    <a:pt x="4" y="127"/>
                  </a:cubicBezTo>
                  <a:cubicBezTo>
                    <a:pt x="2" y="125"/>
                    <a:pt x="1" y="123"/>
                    <a:pt x="1" y="121"/>
                  </a:cubicBezTo>
                  <a:cubicBezTo>
                    <a:pt x="0" y="120"/>
                    <a:pt x="0" y="120"/>
                    <a:pt x="0" y="119"/>
                  </a:cubicBezTo>
                  <a:cubicBezTo>
                    <a:pt x="0" y="119"/>
                    <a:pt x="0" y="119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7"/>
                    <a:pt x="0" y="116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4"/>
                    <a:pt x="0" y="114"/>
                  </a:cubicBezTo>
                  <a:cubicBezTo>
                    <a:pt x="1" y="112"/>
                    <a:pt x="2" y="110"/>
                    <a:pt x="3" y="108"/>
                  </a:cubicBezTo>
                  <a:cubicBezTo>
                    <a:pt x="5" y="106"/>
                    <a:pt x="8" y="104"/>
                    <a:pt x="11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2" y="104"/>
                    <a:pt x="12" y="104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3"/>
                    <a:pt x="14" y="104"/>
                    <a:pt x="14" y="103"/>
                  </a:cubicBezTo>
                  <a:cubicBezTo>
                    <a:pt x="15" y="103"/>
                    <a:pt x="17" y="103"/>
                    <a:pt x="18" y="104"/>
                  </a:cubicBezTo>
                  <a:cubicBezTo>
                    <a:pt x="21" y="104"/>
                    <a:pt x="24" y="106"/>
                    <a:pt x="26" y="108"/>
                  </a:cubicBezTo>
                  <a:cubicBezTo>
                    <a:pt x="27" y="109"/>
                    <a:pt x="27" y="109"/>
                    <a:pt x="28" y="109"/>
                  </a:cubicBezTo>
                  <a:cubicBezTo>
                    <a:pt x="29" y="110"/>
                    <a:pt x="29" y="111"/>
                    <a:pt x="30" y="112"/>
                  </a:cubicBezTo>
                  <a:cubicBezTo>
                    <a:pt x="32" y="113"/>
                    <a:pt x="33" y="115"/>
                    <a:pt x="35" y="117"/>
                  </a:cubicBezTo>
                  <a:cubicBezTo>
                    <a:pt x="39" y="121"/>
                    <a:pt x="42" y="123"/>
                    <a:pt x="47" y="125"/>
                  </a:cubicBezTo>
                  <a:cubicBezTo>
                    <a:pt x="47" y="126"/>
                    <a:pt x="48" y="126"/>
                    <a:pt x="48" y="126"/>
                  </a:cubicBezTo>
                  <a:cubicBezTo>
                    <a:pt x="51" y="127"/>
                    <a:pt x="54" y="128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60" y="129"/>
                  </a:cubicBezTo>
                  <a:cubicBezTo>
                    <a:pt x="60" y="129"/>
                    <a:pt x="61" y="129"/>
                    <a:pt x="61" y="129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3" y="130"/>
                    <a:pt x="65" y="130"/>
                    <a:pt x="66" y="129"/>
                  </a:cubicBezTo>
                  <a:cubicBezTo>
                    <a:pt x="66" y="129"/>
                    <a:pt x="66" y="129"/>
                    <a:pt x="67" y="129"/>
                  </a:cubicBezTo>
                  <a:cubicBezTo>
                    <a:pt x="67" y="129"/>
                    <a:pt x="68" y="129"/>
                    <a:pt x="68" y="129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74" y="128"/>
                    <a:pt x="79" y="127"/>
                    <a:pt x="83" y="124"/>
                  </a:cubicBezTo>
                  <a:cubicBezTo>
                    <a:pt x="86" y="121"/>
                    <a:pt x="89" y="117"/>
                    <a:pt x="89" y="113"/>
                  </a:cubicBezTo>
                  <a:cubicBezTo>
                    <a:pt x="90" y="108"/>
                    <a:pt x="88" y="104"/>
                    <a:pt x="85" y="100"/>
                  </a:cubicBezTo>
                  <a:cubicBezTo>
                    <a:pt x="82" y="99"/>
                    <a:pt x="80" y="98"/>
                    <a:pt x="78" y="97"/>
                  </a:cubicBezTo>
                  <a:cubicBezTo>
                    <a:pt x="74" y="95"/>
                    <a:pt x="70" y="93"/>
                    <a:pt x="66" y="92"/>
                  </a:cubicBezTo>
                  <a:cubicBezTo>
                    <a:pt x="61" y="91"/>
                    <a:pt x="56" y="90"/>
                    <a:pt x="52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47" y="87"/>
                    <a:pt x="44" y="86"/>
                    <a:pt x="41" y="86"/>
                  </a:cubicBezTo>
                  <a:cubicBezTo>
                    <a:pt x="34" y="84"/>
                    <a:pt x="27" y="81"/>
                    <a:pt x="20" y="77"/>
                  </a:cubicBezTo>
                  <a:cubicBezTo>
                    <a:pt x="19" y="77"/>
                    <a:pt x="18" y="76"/>
                    <a:pt x="16" y="75"/>
                  </a:cubicBezTo>
                  <a:cubicBezTo>
                    <a:pt x="14" y="74"/>
                    <a:pt x="13" y="72"/>
                    <a:pt x="11" y="70"/>
                  </a:cubicBezTo>
                  <a:cubicBezTo>
                    <a:pt x="6" y="66"/>
                    <a:pt x="3" y="60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1"/>
                    <a:pt x="2" y="50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8"/>
                    <a:pt x="1" y="46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1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3" y="35"/>
                    <a:pt x="2" y="35"/>
                    <a:pt x="2" y="35"/>
                  </a:cubicBezTo>
                  <a:cubicBezTo>
                    <a:pt x="3" y="34"/>
                    <a:pt x="3" y="33"/>
                    <a:pt x="4" y="32"/>
                  </a:cubicBezTo>
                  <a:cubicBezTo>
                    <a:pt x="5" y="27"/>
                    <a:pt x="8" y="22"/>
                    <a:pt x="12" y="18"/>
                  </a:cubicBezTo>
                  <a:cubicBezTo>
                    <a:pt x="16" y="13"/>
                    <a:pt x="21" y="10"/>
                    <a:pt x="27" y="7"/>
                  </a:cubicBezTo>
                  <a:cubicBezTo>
                    <a:pt x="29" y="6"/>
                    <a:pt x="31" y="5"/>
                    <a:pt x="33" y="4"/>
                  </a:cubicBezTo>
                  <a:cubicBezTo>
                    <a:pt x="33" y="4"/>
                    <a:pt x="33" y="4"/>
                    <a:pt x="34" y="4"/>
                  </a:cubicBezTo>
                  <a:cubicBezTo>
                    <a:pt x="36" y="4"/>
                    <a:pt x="38" y="3"/>
                    <a:pt x="40" y="2"/>
                  </a:cubicBezTo>
                  <a:close/>
                </a:path>
              </a:pathLst>
            </a:custGeom>
            <a:solidFill>
              <a:srgbClr val="6AA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0A7A643F-8941-6933-D3CA-94C61563B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7743" y="3217395"/>
              <a:ext cx="148871" cy="179790"/>
            </a:xfrm>
            <a:custGeom>
              <a:avLst/>
              <a:gdLst>
                <a:gd name="T0" fmla="*/ 0 w 119"/>
                <a:gd name="T1" fmla="*/ 0 h 143"/>
                <a:gd name="T2" fmla="*/ 57 w 119"/>
                <a:gd name="T3" fmla="*/ 0 h 143"/>
                <a:gd name="T4" fmla="*/ 82 w 119"/>
                <a:gd name="T5" fmla="*/ 2 h 143"/>
                <a:gd name="T6" fmla="*/ 97 w 119"/>
                <a:gd name="T7" fmla="*/ 7 h 143"/>
                <a:gd name="T8" fmla="*/ 108 w 119"/>
                <a:gd name="T9" fmla="*/ 19 h 143"/>
                <a:gd name="T10" fmla="*/ 113 w 119"/>
                <a:gd name="T11" fmla="*/ 36 h 143"/>
                <a:gd name="T12" fmla="*/ 107 w 119"/>
                <a:gd name="T13" fmla="*/ 55 h 143"/>
                <a:gd name="T14" fmla="*/ 92 w 119"/>
                <a:gd name="T15" fmla="*/ 67 h 143"/>
                <a:gd name="T16" fmla="*/ 113 w 119"/>
                <a:gd name="T17" fmla="*/ 80 h 143"/>
                <a:gd name="T18" fmla="*/ 119 w 119"/>
                <a:gd name="T19" fmla="*/ 102 h 143"/>
                <a:gd name="T20" fmla="*/ 115 w 119"/>
                <a:gd name="T21" fmla="*/ 121 h 143"/>
                <a:gd name="T22" fmla="*/ 103 w 119"/>
                <a:gd name="T23" fmla="*/ 135 h 143"/>
                <a:gd name="T24" fmla="*/ 83 w 119"/>
                <a:gd name="T25" fmla="*/ 142 h 143"/>
                <a:gd name="T26" fmla="*/ 49 w 119"/>
                <a:gd name="T27" fmla="*/ 143 h 143"/>
                <a:gd name="T28" fmla="*/ 0 w 119"/>
                <a:gd name="T29" fmla="*/ 143 h 143"/>
                <a:gd name="T30" fmla="*/ 0 w 119"/>
                <a:gd name="T31" fmla="*/ 0 h 143"/>
                <a:gd name="T32" fmla="*/ 29 w 119"/>
                <a:gd name="T33" fmla="*/ 24 h 143"/>
                <a:gd name="T34" fmla="*/ 29 w 119"/>
                <a:gd name="T35" fmla="*/ 57 h 143"/>
                <a:gd name="T36" fmla="*/ 47 w 119"/>
                <a:gd name="T37" fmla="*/ 57 h 143"/>
                <a:gd name="T38" fmla="*/ 69 w 119"/>
                <a:gd name="T39" fmla="*/ 57 h 143"/>
                <a:gd name="T40" fmla="*/ 80 w 119"/>
                <a:gd name="T41" fmla="*/ 51 h 143"/>
                <a:gd name="T42" fmla="*/ 85 w 119"/>
                <a:gd name="T43" fmla="*/ 40 h 143"/>
                <a:gd name="T44" fmla="*/ 81 w 119"/>
                <a:gd name="T45" fmla="*/ 30 h 143"/>
                <a:gd name="T46" fmla="*/ 70 w 119"/>
                <a:gd name="T47" fmla="*/ 24 h 143"/>
                <a:gd name="T48" fmla="*/ 45 w 119"/>
                <a:gd name="T49" fmla="*/ 24 h 143"/>
                <a:gd name="T50" fmla="*/ 29 w 119"/>
                <a:gd name="T51" fmla="*/ 24 h 143"/>
                <a:gd name="T52" fmla="*/ 29 w 119"/>
                <a:gd name="T53" fmla="*/ 81 h 143"/>
                <a:gd name="T54" fmla="*/ 29 w 119"/>
                <a:gd name="T55" fmla="*/ 119 h 143"/>
                <a:gd name="T56" fmla="*/ 55 w 119"/>
                <a:gd name="T57" fmla="*/ 119 h 143"/>
                <a:gd name="T58" fmla="*/ 75 w 119"/>
                <a:gd name="T59" fmla="*/ 118 h 143"/>
                <a:gd name="T60" fmla="*/ 86 w 119"/>
                <a:gd name="T61" fmla="*/ 113 h 143"/>
                <a:gd name="T62" fmla="*/ 90 w 119"/>
                <a:gd name="T63" fmla="*/ 100 h 143"/>
                <a:gd name="T64" fmla="*/ 87 w 119"/>
                <a:gd name="T65" fmla="*/ 89 h 143"/>
                <a:gd name="T66" fmla="*/ 77 w 119"/>
                <a:gd name="T67" fmla="*/ 83 h 143"/>
                <a:gd name="T68" fmla="*/ 52 w 119"/>
                <a:gd name="T69" fmla="*/ 81 h 143"/>
                <a:gd name="T70" fmla="*/ 29 w 119"/>
                <a:gd name="T71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9" h="143">
                  <a:moveTo>
                    <a:pt x="0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8" y="0"/>
                    <a:pt x="77" y="1"/>
                    <a:pt x="82" y="2"/>
                  </a:cubicBezTo>
                  <a:cubicBezTo>
                    <a:pt x="88" y="2"/>
                    <a:pt x="93" y="4"/>
                    <a:pt x="97" y="7"/>
                  </a:cubicBezTo>
                  <a:cubicBezTo>
                    <a:pt x="101" y="11"/>
                    <a:pt x="105" y="14"/>
                    <a:pt x="108" y="19"/>
                  </a:cubicBezTo>
                  <a:cubicBezTo>
                    <a:pt x="111" y="24"/>
                    <a:pt x="113" y="30"/>
                    <a:pt x="113" y="36"/>
                  </a:cubicBezTo>
                  <a:cubicBezTo>
                    <a:pt x="113" y="43"/>
                    <a:pt x="111" y="49"/>
                    <a:pt x="107" y="55"/>
                  </a:cubicBezTo>
                  <a:cubicBezTo>
                    <a:pt x="103" y="60"/>
                    <a:pt x="99" y="64"/>
                    <a:pt x="92" y="67"/>
                  </a:cubicBezTo>
                  <a:cubicBezTo>
                    <a:pt x="101" y="70"/>
                    <a:pt x="108" y="74"/>
                    <a:pt x="113" y="80"/>
                  </a:cubicBezTo>
                  <a:cubicBezTo>
                    <a:pt x="117" y="86"/>
                    <a:pt x="119" y="94"/>
                    <a:pt x="119" y="102"/>
                  </a:cubicBezTo>
                  <a:cubicBezTo>
                    <a:pt x="119" y="108"/>
                    <a:pt x="118" y="115"/>
                    <a:pt x="115" y="121"/>
                  </a:cubicBezTo>
                  <a:cubicBezTo>
                    <a:pt x="112" y="127"/>
                    <a:pt x="108" y="132"/>
                    <a:pt x="103" y="135"/>
                  </a:cubicBezTo>
                  <a:cubicBezTo>
                    <a:pt x="97" y="139"/>
                    <a:pt x="91" y="142"/>
                    <a:pt x="83" y="142"/>
                  </a:cubicBezTo>
                  <a:cubicBezTo>
                    <a:pt x="78" y="143"/>
                    <a:pt x="67" y="143"/>
                    <a:pt x="49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0"/>
                  </a:lnTo>
                  <a:close/>
                  <a:moveTo>
                    <a:pt x="29" y="24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59" y="57"/>
                    <a:pt x="66" y="57"/>
                    <a:pt x="69" y="57"/>
                  </a:cubicBezTo>
                  <a:cubicBezTo>
                    <a:pt x="73" y="56"/>
                    <a:pt x="77" y="54"/>
                    <a:pt x="80" y="51"/>
                  </a:cubicBezTo>
                  <a:cubicBezTo>
                    <a:pt x="83" y="49"/>
                    <a:pt x="85" y="45"/>
                    <a:pt x="85" y="40"/>
                  </a:cubicBezTo>
                  <a:cubicBezTo>
                    <a:pt x="85" y="36"/>
                    <a:pt x="83" y="32"/>
                    <a:pt x="81" y="30"/>
                  </a:cubicBezTo>
                  <a:cubicBezTo>
                    <a:pt x="78" y="27"/>
                    <a:pt x="75" y="25"/>
                    <a:pt x="70" y="24"/>
                  </a:cubicBezTo>
                  <a:cubicBezTo>
                    <a:pt x="67" y="24"/>
                    <a:pt x="59" y="24"/>
                    <a:pt x="45" y="24"/>
                  </a:cubicBezTo>
                  <a:lnTo>
                    <a:pt x="29" y="24"/>
                  </a:lnTo>
                  <a:close/>
                  <a:moveTo>
                    <a:pt x="29" y="81"/>
                  </a:moveTo>
                  <a:cubicBezTo>
                    <a:pt x="29" y="119"/>
                    <a:pt x="29" y="119"/>
                    <a:pt x="29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66" y="119"/>
                    <a:pt x="73" y="119"/>
                    <a:pt x="75" y="118"/>
                  </a:cubicBezTo>
                  <a:cubicBezTo>
                    <a:pt x="79" y="118"/>
                    <a:pt x="83" y="115"/>
                    <a:pt x="86" y="113"/>
                  </a:cubicBezTo>
                  <a:cubicBezTo>
                    <a:pt x="88" y="110"/>
                    <a:pt x="90" y="105"/>
                    <a:pt x="90" y="100"/>
                  </a:cubicBezTo>
                  <a:cubicBezTo>
                    <a:pt x="90" y="96"/>
                    <a:pt x="89" y="93"/>
                    <a:pt x="87" y="89"/>
                  </a:cubicBezTo>
                  <a:cubicBezTo>
                    <a:pt x="85" y="86"/>
                    <a:pt x="82" y="84"/>
                    <a:pt x="77" y="83"/>
                  </a:cubicBezTo>
                  <a:cubicBezTo>
                    <a:pt x="74" y="82"/>
                    <a:pt x="65" y="81"/>
                    <a:pt x="52" y="81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Oval 19">
              <a:extLst>
                <a:ext uri="{FF2B5EF4-FFF2-40B4-BE49-F238E27FC236}">
                  <a16:creationId xmlns:a16="http://schemas.microsoft.com/office/drawing/2014/main" id="{5E0F18D0-694E-FBD8-E0B9-B9807B374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4778" y="4370060"/>
              <a:ext cx="563418" cy="56685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FA78C136-B9E9-8A2D-7B0A-825E5AC1F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7682" y="4558376"/>
              <a:ext cx="172917" cy="254225"/>
            </a:xfrm>
            <a:custGeom>
              <a:avLst/>
              <a:gdLst>
                <a:gd name="T0" fmla="*/ 139 w 165"/>
                <a:gd name="T1" fmla="*/ 143 h 247"/>
                <a:gd name="T2" fmla="*/ 119 w 165"/>
                <a:gd name="T3" fmla="*/ 126 h 247"/>
                <a:gd name="T4" fmla="*/ 117 w 165"/>
                <a:gd name="T5" fmla="*/ 103 h 247"/>
                <a:gd name="T6" fmla="*/ 131 w 165"/>
                <a:gd name="T7" fmla="*/ 90 h 247"/>
                <a:gd name="T8" fmla="*/ 139 w 165"/>
                <a:gd name="T9" fmla="*/ 25 h 247"/>
                <a:gd name="T10" fmla="*/ 126 w 165"/>
                <a:gd name="T11" fmla="*/ 11 h 247"/>
                <a:gd name="T12" fmla="*/ 162 w 165"/>
                <a:gd name="T13" fmla="*/ 0 h 247"/>
                <a:gd name="T14" fmla="*/ 92 w 165"/>
                <a:gd name="T15" fmla="*/ 0 h 247"/>
                <a:gd name="T16" fmla="*/ 57 w 165"/>
                <a:gd name="T17" fmla="*/ 9 h 247"/>
                <a:gd name="T18" fmla="*/ 32 w 165"/>
                <a:gd name="T19" fmla="*/ 88 h 247"/>
                <a:gd name="T20" fmla="*/ 78 w 165"/>
                <a:gd name="T21" fmla="*/ 109 h 247"/>
                <a:gd name="T22" fmla="*/ 84 w 165"/>
                <a:gd name="T23" fmla="*/ 112 h 247"/>
                <a:gd name="T24" fmla="*/ 92 w 165"/>
                <a:gd name="T25" fmla="*/ 143 h 247"/>
                <a:gd name="T26" fmla="*/ 84 w 165"/>
                <a:gd name="T27" fmla="*/ 143 h 247"/>
                <a:gd name="T28" fmla="*/ 25 w 165"/>
                <a:gd name="T29" fmla="*/ 161 h 247"/>
                <a:gd name="T30" fmla="*/ 29 w 165"/>
                <a:gd name="T31" fmla="*/ 229 h 247"/>
                <a:gd name="T32" fmla="*/ 138 w 165"/>
                <a:gd name="T33" fmla="*/ 220 h 247"/>
                <a:gd name="T34" fmla="*/ 139 w 165"/>
                <a:gd name="T35" fmla="*/ 143 h 247"/>
                <a:gd name="T36" fmla="*/ 65 w 165"/>
                <a:gd name="T37" fmla="*/ 86 h 247"/>
                <a:gd name="T38" fmla="*/ 51 w 165"/>
                <a:gd name="T39" fmla="*/ 37 h 247"/>
                <a:gd name="T40" fmla="*/ 71 w 165"/>
                <a:gd name="T41" fmla="*/ 12 h 247"/>
                <a:gd name="T42" fmla="*/ 102 w 165"/>
                <a:gd name="T43" fmla="*/ 20 h 247"/>
                <a:gd name="T44" fmla="*/ 120 w 165"/>
                <a:gd name="T45" fmla="*/ 64 h 247"/>
                <a:gd name="T46" fmla="*/ 100 w 165"/>
                <a:gd name="T47" fmla="*/ 98 h 247"/>
                <a:gd name="T48" fmla="*/ 65 w 165"/>
                <a:gd name="T49" fmla="*/ 86 h 247"/>
                <a:gd name="T50" fmla="*/ 137 w 165"/>
                <a:gd name="T51" fmla="*/ 197 h 247"/>
                <a:gd name="T52" fmla="*/ 118 w 165"/>
                <a:gd name="T53" fmla="*/ 221 h 247"/>
                <a:gd name="T54" fmla="*/ 89 w 165"/>
                <a:gd name="T55" fmla="*/ 227 h 247"/>
                <a:gd name="T56" fmla="*/ 50 w 165"/>
                <a:gd name="T57" fmla="*/ 216 h 247"/>
                <a:gd name="T58" fmla="*/ 54 w 165"/>
                <a:gd name="T59" fmla="*/ 159 h 247"/>
                <a:gd name="T60" fmla="*/ 99 w 165"/>
                <a:gd name="T61" fmla="*/ 151 h 247"/>
                <a:gd name="T62" fmla="*/ 137 w 165"/>
                <a:gd name="T63" fmla="*/ 19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47">
                  <a:moveTo>
                    <a:pt x="139" y="143"/>
                  </a:moveTo>
                  <a:cubicBezTo>
                    <a:pt x="133" y="137"/>
                    <a:pt x="126" y="132"/>
                    <a:pt x="119" y="126"/>
                  </a:cubicBezTo>
                  <a:cubicBezTo>
                    <a:pt x="110" y="119"/>
                    <a:pt x="110" y="111"/>
                    <a:pt x="117" y="103"/>
                  </a:cubicBezTo>
                  <a:cubicBezTo>
                    <a:pt x="121" y="98"/>
                    <a:pt x="126" y="94"/>
                    <a:pt x="131" y="90"/>
                  </a:cubicBezTo>
                  <a:cubicBezTo>
                    <a:pt x="150" y="72"/>
                    <a:pt x="153" y="47"/>
                    <a:pt x="139" y="25"/>
                  </a:cubicBezTo>
                  <a:cubicBezTo>
                    <a:pt x="135" y="21"/>
                    <a:pt x="131" y="17"/>
                    <a:pt x="126" y="11"/>
                  </a:cubicBezTo>
                  <a:cubicBezTo>
                    <a:pt x="140" y="13"/>
                    <a:pt x="152" y="9"/>
                    <a:pt x="162" y="0"/>
                  </a:cubicBezTo>
                  <a:cubicBezTo>
                    <a:pt x="138" y="0"/>
                    <a:pt x="115" y="0"/>
                    <a:pt x="92" y="0"/>
                  </a:cubicBezTo>
                  <a:cubicBezTo>
                    <a:pt x="80" y="0"/>
                    <a:pt x="68" y="3"/>
                    <a:pt x="57" y="9"/>
                  </a:cubicBezTo>
                  <a:cubicBezTo>
                    <a:pt x="25" y="23"/>
                    <a:pt x="14" y="61"/>
                    <a:pt x="32" y="88"/>
                  </a:cubicBezTo>
                  <a:cubicBezTo>
                    <a:pt x="44" y="104"/>
                    <a:pt x="60" y="109"/>
                    <a:pt x="78" y="109"/>
                  </a:cubicBezTo>
                  <a:cubicBezTo>
                    <a:pt x="81" y="109"/>
                    <a:pt x="86" y="106"/>
                    <a:pt x="84" y="112"/>
                  </a:cubicBezTo>
                  <a:cubicBezTo>
                    <a:pt x="81" y="123"/>
                    <a:pt x="84" y="132"/>
                    <a:pt x="92" y="143"/>
                  </a:cubicBezTo>
                  <a:cubicBezTo>
                    <a:pt x="88" y="143"/>
                    <a:pt x="86" y="142"/>
                    <a:pt x="84" y="143"/>
                  </a:cubicBezTo>
                  <a:cubicBezTo>
                    <a:pt x="63" y="145"/>
                    <a:pt x="42" y="147"/>
                    <a:pt x="25" y="161"/>
                  </a:cubicBezTo>
                  <a:cubicBezTo>
                    <a:pt x="0" y="181"/>
                    <a:pt x="2" y="213"/>
                    <a:pt x="29" y="229"/>
                  </a:cubicBezTo>
                  <a:cubicBezTo>
                    <a:pt x="57" y="247"/>
                    <a:pt x="113" y="242"/>
                    <a:pt x="138" y="220"/>
                  </a:cubicBezTo>
                  <a:cubicBezTo>
                    <a:pt x="164" y="198"/>
                    <a:pt x="165" y="166"/>
                    <a:pt x="139" y="143"/>
                  </a:cubicBezTo>
                  <a:close/>
                  <a:moveTo>
                    <a:pt x="65" y="86"/>
                  </a:moveTo>
                  <a:cubicBezTo>
                    <a:pt x="54" y="72"/>
                    <a:pt x="49" y="55"/>
                    <a:pt x="51" y="37"/>
                  </a:cubicBezTo>
                  <a:cubicBezTo>
                    <a:pt x="53" y="24"/>
                    <a:pt x="59" y="16"/>
                    <a:pt x="71" y="12"/>
                  </a:cubicBezTo>
                  <a:cubicBezTo>
                    <a:pt x="83" y="8"/>
                    <a:pt x="93" y="11"/>
                    <a:pt x="102" y="20"/>
                  </a:cubicBezTo>
                  <a:cubicBezTo>
                    <a:pt x="114" y="33"/>
                    <a:pt x="119" y="50"/>
                    <a:pt x="120" y="64"/>
                  </a:cubicBezTo>
                  <a:cubicBezTo>
                    <a:pt x="120" y="84"/>
                    <a:pt x="114" y="93"/>
                    <a:pt x="100" y="98"/>
                  </a:cubicBezTo>
                  <a:cubicBezTo>
                    <a:pt x="87" y="103"/>
                    <a:pt x="74" y="99"/>
                    <a:pt x="65" y="86"/>
                  </a:cubicBezTo>
                  <a:close/>
                  <a:moveTo>
                    <a:pt x="137" y="197"/>
                  </a:moveTo>
                  <a:cubicBezTo>
                    <a:pt x="136" y="209"/>
                    <a:pt x="128" y="217"/>
                    <a:pt x="118" y="221"/>
                  </a:cubicBezTo>
                  <a:cubicBezTo>
                    <a:pt x="109" y="225"/>
                    <a:pt x="99" y="227"/>
                    <a:pt x="89" y="227"/>
                  </a:cubicBezTo>
                  <a:cubicBezTo>
                    <a:pt x="76" y="227"/>
                    <a:pt x="62" y="224"/>
                    <a:pt x="50" y="216"/>
                  </a:cubicBezTo>
                  <a:cubicBezTo>
                    <a:pt x="28" y="200"/>
                    <a:pt x="30" y="171"/>
                    <a:pt x="54" y="159"/>
                  </a:cubicBezTo>
                  <a:cubicBezTo>
                    <a:pt x="68" y="152"/>
                    <a:pt x="84" y="150"/>
                    <a:pt x="99" y="151"/>
                  </a:cubicBezTo>
                  <a:cubicBezTo>
                    <a:pt x="116" y="152"/>
                    <a:pt x="139" y="180"/>
                    <a:pt x="137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77764D8A-E11C-C920-A791-2B578FACA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156" y="4542344"/>
              <a:ext cx="96193" cy="97338"/>
            </a:xfrm>
            <a:custGeom>
              <a:avLst/>
              <a:gdLst>
                <a:gd name="T0" fmla="*/ 30 w 84"/>
                <a:gd name="T1" fmla="*/ 85 h 85"/>
                <a:gd name="T2" fmla="*/ 30 w 84"/>
                <a:gd name="T3" fmla="*/ 53 h 85"/>
                <a:gd name="T4" fmla="*/ 0 w 84"/>
                <a:gd name="T5" fmla="*/ 53 h 85"/>
                <a:gd name="T6" fmla="*/ 0 w 84"/>
                <a:gd name="T7" fmla="*/ 32 h 85"/>
                <a:gd name="T8" fmla="*/ 30 w 84"/>
                <a:gd name="T9" fmla="*/ 32 h 85"/>
                <a:gd name="T10" fmla="*/ 30 w 84"/>
                <a:gd name="T11" fmla="*/ 0 h 85"/>
                <a:gd name="T12" fmla="*/ 52 w 84"/>
                <a:gd name="T13" fmla="*/ 0 h 85"/>
                <a:gd name="T14" fmla="*/ 52 w 84"/>
                <a:gd name="T15" fmla="*/ 32 h 85"/>
                <a:gd name="T16" fmla="*/ 84 w 84"/>
                <a:gd name="T17" fmla="*/ 32 h 85"/>
                <a:gd name="T18" fmla="*/ 84 w 84"/>
                <a:gd name="T19" fmla="*/ 53 h 85"/>
                <a:gd name="T20" fmla="*/ 52 w 84"/>
                <a:gd name="T21" fmla="*/ 53 h 85"/>
                <a:gd name="T22" fmla="*/ 52 w 84"/>
                <a:gd name="T23" fmla="*/ 85 h 85"/>
                <a:gd name="T24" fmla="*/ 30 w 84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5">
                  <a:moveTo>
                    <a:pt x="30" y="85"/>
                  </a:moveTo>
                  <a:lnTo>
                    <a:pt x="30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52" y="32"/>
                  </a:lnTo>
                  <a:lnTo>
                    <a:pt x="84" y="32"/>
                  </a:lnTo>
                  <a:lnTo>
                    <a:pt x="84" y="53"/>
                  </a:lnTo>
                  <a:lnTo>
                    <a:pt x="52" y="53"/>
                  </a:lnTo>
                  <a:lnTo>
                    <a:pt x="52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D4B3BB49-7D85-15A9-D4BA-A8FC38A65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119" y="2659703"/>
              <a:ext cx="196967" cy="137419"/>
            </a:xfrm>
            <a:custGeom>
              <a:avLst/>
              <a:gdLst>
                <a:gd name="T0" fmla="*/ 97 w 158"/>
                <a:gd name="T1" fmla="*/ 0 h 109"/>
                <a:gd name="T2" fmla="*/ 99 w 158"/>
                <a:gd name="T3" fmla="*/ 1 h 109"/>
                <a:gd name="T4" fmla="*/ 131 w 158"/>
                <a:gd name="T5" fmla="*/ 28 h 109"/>
                <a:gd name="T6" fmla="*/ 155 w 158"/>
                <a:gd name="T7" fmla="*/ 48 h 109"/>
                <a:gd name="T8" fmla="*/ 155 w 158"/>
                <a:gd name="T9" fmla="*/ 52 h 109"/>
                <a:gd name="T10" fmla="*/ 68 w 158"/>
                <a:gd name="T11" fmla="*/ 104 h 109"/>
                <a:gd name="T12" fmla="*/ 60 w 158"/>
                <a:gd name="T13" fmla="*/ 108 h 109"/>
                <a:gd name="T14" fmla="*/ 56 w 158"/>
                <a:gd name="T15" fmla="*/ 108 h 109"/>
                <a:gd name="T16" fmla="*/ 32 w 158"/>
                <a:gd name="T17" fmla="*/ 87 h 109"/>
                <a:gd name="T18" fmla="*/ 3 w 158"/>
                <a:gd name="T19" fmla="*/ 62 h 109"/>
                <a:gd name="T20" fmla="*/ 3 w 158"/>
                <a:gd name="T21" fmla="*/ 57 h 109"/>
                <a:gd name="T22" fmla="*/ 93 w 158"/>
                <a:gd name="T23" fmla="*/ 2 h 109"/>
                <a:gd name="T24" fmla="*/ 97 w 158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09">
                  <a:moveTo>
                    <a:pt x="97" y="0"/>
                  </a:moveTo>
                  <a:cubicBezTo>
                    <a:pt x="98" y="0"/>
                    <a:pt x="99" y="1"/>
                    <a:pt x="99" y="1"/>
                  </a:cubicBezTo>
                  <a:cubicBezTo>
                    <a:pt x="110" y="10"/>
                    <a:pt x="121" y="19"/>
                    <a:pt x="131" y="28"/>
                  </a:cubicBezTo>
                  <a:cubicBezTo>
                    <a:pt x="139" y="35"/>
                    <a:pt x="147" y="42"/>
                    <a:pt x="155" y="48"/>
                  </a:cubicBezTo>
                  <a:cubicBezTo>
                    <a:pt x="158" y="50"/>
                    <a:pt x="158" y="51"/>
                    <a:pt x="155" y="52"/>
                  </a:cubicBezTo>
                  <a:cubicBezTo>
                    <a:pt x="126" y="69"/>
                    <a:pt x="97" y="87"/>
                    <a:pt x="68" y="104"/>
                  </a:cubicBezTo>
                  <a:cubicBezTo>
                    <a:pt x="65" y="105"/>
                    <a:pt x="63" y="106"/>
                    <a:pt x="60" y="108"/>
                  </a:cubicBezTo>
                  <a:cubicBezTo>
                    <a:pt x="59" y="109"/>
                    <a:pt x="57" y="109"/>
                    <a:pt x="56" y="108"/>
                  </a:cubicBezTo>
                  <a:cubicBezTo>
                    <a:pt x="48" y="101"/>
                    <a:pt x="40" y="94"/>
                    <a:pt x="32" y="87"/>
                  </a:cubicBezTo>
                  <a:cubicBezTo>
                    <a:pt x="22" y="78"/>
                    <a:pt x="12" y="70"/>
                    <a:pt x="3" y="62"/>
                  </a:cubicBezTo>
                  <a:cubicBezTo>
                    <a:pt x="0" y="59"/>
                    <a:pt x="0" y="59"/>
                    <a:pt x="3" y="57"/>
                  </a:cubicBezTo>
                  <a:cubicBezTo>
                    <a:pt x="33" y="38"/>
                    <a:pt x="63" y="20"/>
                    <a:pt x="93" y="2"/>
                  </a:cubicBezTo>
                  <a:cubicBezTo>
                    <a:pt x="95" y="1"/>
                    <a:pt x="96" y="1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97623BC-B610-188A-BDEB-2D5AF6467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522" y="2659703"/>
              <a:ext cx="198113" cy="137419"/>
            </a:xfrm>
            <a:custGeom>
              <a:avLst/>
              <a:gdLst>
                <a:gd name="T0" fmla="*/ 99 w 158"/>
                <a:gd name="T1" fmla="*/ 109 h 109"/>
                <a:gd name="T2" fmla="*/ 97 w 158"/>
                <a:gd name="T3" fmla="*/ 108 h 109"/>
                <a:gd name="T4" fmla="*/ 3 w 158"/>
                <a:gd name="T5" fmla="*/ 53 h 109"/>
                <a:gd name="T6" fmla="*/ 3 w 158"/>
                <a:gd name="T7" fmla="*/ 52 h 109"/>
                <a:gd name="T8" fmla="*/ 2 w 158"/>
                <a:gd name="T9" fmla="*/ 48 h 109"/>
                <a:gd name="T10" fmla="*/ 15 w 158"/>
                <a:gd name="T11" fmla="*/ 37 h 109"/>
                <a:gd name="T12" fmla="*/ 49 w 158"/>
                <a:gd name="T13" fmla="*/ 9 h 109"/>
                <a:gd name="T14" fmla="*/ 58 w 158"/>
                <a:gd name="T15" fmla="*/ 1 h 109"/>
                <a:gd name="T16" fmla="*/ 62 w 158"/>
                <a:gd name="T17" fmla="*/ 1 h 109"/>
                <a:gd name="T18" fmla="*/ 86 w 158"/>
                <a:gd name="T19" fmla="*/ 15 h 109"/>
                <a:gd name="T20" fmla="*/ 155 w 158"/>
                <a:gd name="T21" fmla="*/ 57 h 109"/>
                <a:gd name="T22" fmla="*/ 155 w 158"/>
                <a:gd name="T23" fmla="*/ 57 h 109"/>
                <a:gd name="T24" fmla="*/ 156 w 158"/>
                <a:gd name="T25" fmla="*/ 61 h 109"/>
                <a:gd name="T26" fmla="*/ 143 w 158"/>
                <a:gd name="T27" fmla="*/ 72 h 109"/>
                <a:gd name="T28" fmla="*/ 116 w 158"/>
                <a:gd name="T29" fmla="*/ 96 h 109"/>
                <a:gd name="T30" fmla="*/ 101 w 158"/>
                <a:gd name="T31" fmla="*/ 108 h 109"/>
                <a:gd name="T32" fmla="*/ 99 w 158"/>
                <a:gd name="T3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09">
                  <a:moveTo>
                    <a:pt x="99" y="109"/>
                  </a:moveTo>
                  <a:cubicBezTo>
                    <a:pt x="99" y="108"/>
                    <a:pt x="98" y="108"/>
                    <a:pt x="97" y="108"/>
                  </a:cubicBezTo>
                  <a:cubicBezTo>
                    <a:pt x="66" y="90"/>
                    <a:pt x="35" y="71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1"/>
                    <a:pt x="0" y="50"/>
                    <a:pt x="2" y="48"/>
                  </a:cubicBezTo>
                  <a:cubicBezTo>
                    <a:pt x="6" y="45"/>
                    <a:pt x="11" y="41"/>
                    <a:pt x="15" y="37"/>
                  </a:cubicBezTo>
                  <a:cubicBezTo>
                    <a:pt x="26" y="28"/>
                    <a:pt x="38" y="18"/>
                    <a:pt x="49" y="9"/>
                  </a:cubicBezTo>
                  <a:cubicBezTo>
                    <a:pt x="52" y="6"/>
                    <a:pt x="55" y="3"/>
                    <a:pt x="58" y="1"/>
                  </a:cubicBezTo>
                  <a:cubicBezTo>
                    <a:pt x="60" y="0"/>
                    <a:pt x="61" y="0"/>
                    <a:pt x="62" y="1"/>
                  </a:cubicBezTo>
                  <a:cubicBezTo>
                    <a:pt x="71" y="6"/>
                    <a:pt x="78" y="11"/>
                    <a:pt x="86" y="15"/>
                  </a:cubicBezTo>
                  <a:cubicBezTo>
                    <a:pt x="109" y="29"/>
                    <a:pt x="132" y="43"/>
                    <a:pt x="155" y="57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7" y="59"/>
                    <a:pt x="158" y="59"/>
                    <a:pt x="156" y="61"/>
                  </a:cubicBezTo>
                  <a:cubicBezTo>
                    <a:pt x="151" y="65"/>
                    <a:pt x="147" y="68"/>
                    <a:pt x="143" y="72"/>
                  </a:cubicBezTo>
                  <a:cubicBezTo>
                    <a:pt x="134" y="80"/>
                    <a:pt x="124" y="88"/>
                    <a:pt x="116" y="96"/>
                  </a:cubicBezTo>
                  <a:cubicBezTo>
                    <a:pt x="111" y="100"/>
                    <a:pt x="106" y="104"/>
                    <a:pt x="101" y="108"/>
                  </a:cubicBezTo>
                  <a:cubicBezTo>
                    <a:pt x="101" y="108"/>
                    <a:pt x="100" y="109"/>
                    <a:pt x="99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32CB0FB9-482E-E678-8472-30FA89EBB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812" y="2742154"/>
              <a:ext cx="125968" cy="145435"/>
            </a:xfrm>
            <a:custGeom>
              <a:avLst/>
              <a:gdLst>
                <a:gd name="T0" fmla="*/ 0 w 101"/>
                <a:gd name="T1" fmla="*/ 58 h 116"/>
                <a:gd name="T2" fmla="*/ 0 w 101"/>
                <a:gd name="T3" fmla="*/ 4 h 116"/>
                <a:gd name="T4" fmla="*/ 0 w 101"/>
                <a:gd name="T5" fmla="*/ 3 h 116"/>
                <a:gd name="T6" fmla="*/ 1 w 101"/>
                <a:gd name="T7" fmla="*/ 0 h 116"/>
                <a:gd name="T8" fmla="*/ 4 w 101"/>
                <a:gd name="T9" fmla="*/ 1 h 116"/>
                <a:gd name="T10" fmla="*/ 19 w 101"/>
                <a:gd name="T11" fmla="*/ 14 h 116"/>
                <a:gd name="T12" fmla="*/ 55 w 101"/>
                <a:gd name="T13" fmla="*/ 43 h 116"/>
                <a:gd name="T14" fmla="*/ 65 w 101"/>
                <a:gd name="T15" fmla="*/ 52 h 116"/>
                <a:gd name="T16" fmla="*/ 70 w 101"/>
                <a:gd name="T17" fmla="*/ 52 h 116"/>
                <a:gd name="T18" fmla="*/ 98 w 101"/>
                <a:gd name="T19" fmla="*/ 37 h 116"/>
                <a:gd name="T20" fmla="*/ 101 w 101"/>
                <a:gd name="T21" fmla="*/ 39 h 116"/>
                <a:gd name="T22" fmla="*/ 101 w 101"/>
                <a:gd name="T23" fmla="*/ 52 h 116"/>
                <a:gd name="T24" fmla="*/ 99 w 101"/>
                <a:gd name="T25" fmla="*/ 56 h 116"/>
                <a:gd name="T26" fmla="*/ 49 w 101"/>
                <a:gd name="T27" fmla="*/ 87 h 116"/>
                <a:gd name="T28" fmla="*/ 5 w 101"/>
                <a:gd name="T29" fmla="*/ 114 h 116"/>
                <a:gd name="T30" fmla="*/ 1 w 101"/>
                <a:gd name="T31" fmla="*/ 115 h 116"/>
                <a:gd name="T32" fmla="*/ 0 w 101"/>
                <a:gd name="T33" fmla="*/ 111 h 116"/>
                <a:gd name="T34" fmla="*/ 0 w 101"/>
                <a:gd name="T35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116">
                  <a:moveTo>
                    <a:pt x="0" y="58"/>
                  </a:moveTo>
                  <a:cubicBezTo>
                    <a:pt x="0" y="40"/>
                    <a:pt x="0" y="22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9" y="5"/>
                    <a:pt x="14" y="10"/>
                    <a:pt x="19" y="14"/>
                  </a:cubicBezTo>
                  <a:cubicBezTo>
                    <a:pt x="31" y="23"/>
                    <a:pt x="43" y="34"/>
                    <a:pt x="55" y="43"/>
                  </a:cubicBezTo>
                  <a:cubicBezTo>
                    <a:pt x="58" y="46"/>
                    <a:pt x="62" y="49"/>
                    <a:pt x="65" y="52"/>
                  </a:cubicBezTo>
                  <a:cubicBezTo>
                    <a:pt x="67" y="53"/>
                    <a:pt x="68" y="53"/>
                    <a:pt x="70" y="52"/>
                  </a:cubicBezTo>
                  <a:cubicBezTo>
                    <a:pt x="79" y="47"/>
                    <a:pt x="89" y="42"/>
                    <a:pt x="98" y="37"/>
                  </a:cubicBezTo>
                  <a:cubicBezTo>
                    <a:pt x="100" y="36"/>
                    <a:pt x="101" y="36"/>
                    <a:pt x="101" y="39"/>
                  </a:cubicBezTo>
                  <a:cubicBezTo>
                    <a:pt x="101" y="43"/>
                    <a:pt x="101" y="47"/>
                    <a:pt x="101" y="52"/>
                  </a:cubicBezTo>
                  <a:cubicBezTo>
                    <a:pt x="101" y="54"/>
                    <a:pt x="101" y="55"/>
                    <a:pt x="99" y="56"/>
                  </a:cubicBezTo>
                  <a:cubicBezTo>
                    <a:pt x="82" y="66"/>
                    <a:pt x="65" y="76"/>
                    <a:pt x="49" y="87"/>
                  </a:cubicBezTo>
                  <a:cubicBezTo>
                    <a:pt x="34" y="96"/>
                    <a:pt x="19" y="105"/>
                    <a:pt x="5" y="114"/>
                  </a:cubicBezTo>
                  <a:cubicBezTo>
                    <a:pt x="4" y="114"/>
                    <a:pt x="3" y="116"/>
                    <a:pt x="1" y="115"/>
                  </a:cubicBezTo>
                  <a:cubicBezTo>
                    <a:pt x="0" y="114"/>
                    <a:pt x="0" y="113"/>
                    <a:pt x="0" y="111"/>
                  </a:cubicBezTo>
                  <a:cubicBezTo>
                    <a:pt x="0" y="93"/>
                    <a:pt x="0" y="76"/>
                    <a:pt x="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164E446F-5CD9-2898-3D9F-478B96655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683" y="2742154"/>
              <a:ext cx="127113" cy="145435"/>
            </a:xfrm>
            <a:custGeom>
              <a:avLst/>
              <a:gdLst>
                <a:gd name="T0" fmla="*/ 101 w 101"/>
                <a:gd name="T1" fmla="*/ 58 h 116"/>
                <a:gd name="T2" fmla="*/ 101 w 101"/>
                <a:gd name="T3" fmla="*/ 110 h 116"/>
                <a:gd name="T4" fmla="*/ 101 w 101"/>
                <a:gd name="T5" fmla="*/ 112 h 116"/>
                <a:gd name="T6" fmla="*/ 98 w 101"/>
                <a:gd name="T7" fmla="*/ 114 h 116"/>
                <a:gd name="T8" fmla="*/ 54 w 101"/>
                <a:gd name="T9" fmla="*/ 88 h 116"/>
                <a:gd name="T10" fmla="*/ 4 w 101"/>
                <a:gd name="T11" fmla="*/ 56 h 116"/>
                <a:gd name="T12" fmla="*/ 1 w 101"/>
                <a:gd name="T13" fmla="*/ 52 h 116"/>
                <a:gd name="T14" fmla="*/ 1 w 101"/>
                <a:gd name="T15" fmla="*/ 39 h 116"/>
                <a:gd name="T16" fmla="*/ 4 w 101"/>
                <a:gd name="T17" fmla="*/ 37 h 116"/>
                <a:gd name="T18" fmla="*/ 32 w 101"/>
                <a:gd name="T19" fmla="*/ 52 h 116"/>
                <a:gd name="T20" fmla="*/ 37 w 101"/>
                <a:gd name="T21" fmla="*/ 52 h 116"/>
                <a:gd name="T22" fmla="*/ 83 w 101"/>
                <a:gd name="T23" fmla="*/ 14 h 116"/>
                <a:gd name="T24" fmla="*/ 97 w 101"/>
                <a:gd name="T25" fmla="*/ 3 h 116"/>
                <a:gd name="T26" fmla="*/ 99 w 101"/>
                <a:gd name="T27" fmla="*/ 1 h 116"/>
                <a:gd name="T28" fmla="*/ 101 w 101"/>
                <a:gd name="T29" fmla="*/ 2 h 116"/>
                <a:gd name="T30" fmla="*/ 101 w 101"/>
                <a:gd name="T31" fmla="*/ 4 h 116"/>
                <a:gd name="T32" fmla="*/ 101 w 101"/>
                <a:gd name="T33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16">
                  <a:moveTo>
                    <a:pt x="101" y="58"/>
                  </a:moveTo>
                  <a:cubicBezTo>
                    <a:pt x="101" y="75"/>
                    <a:pt x="101" y="93"/>
                    <a:pt x="101" y="110"/>
                  </a:cubicBezTo>
                  <a:cubicBezTo>
                    <a:pt x="101" y="111"/>
                    <a:pt x="101" y="112"/>
                    <a:pt x="101" y="112"/>
                  </a:cubicBezTo>
                  <a:cubicBezTo>
                    <a:pt x="101" y="115"/>
                    <a:pt x="100" y="116"/>
                    <a:pt x="98" y="114"/>
                  </a:cubicBezTo>
                  <a:cubicBezTo>
                    <a:pt x="83" y="105"/>
                    <a:pt x="69" y="96"/>
                    <a:pt x="54" y="88"/>
                  </a:cubicBezTo>
                  <a:cubicBezTo>
                    <a:pt x="37" y="77"/>
                    <a:pt x="20" y="67"/>
                    <a:pt x="4" y="56"/>
                  </a:cubicBezTo>
                  <a:cubicBezTo>
                    <a:pt x="2" y="55"/>
                    <a:pt x="0" y="54"/>
                    <a:pt x="1" y="52"/>
                  </a:cubicBezTo>
                  <a:cubicBezTo>
                    <a:pt x="1" y="47"/>
                    <a:pt x="1" y="43"/>
                    <a:pt x="1" y="39"/>
                  </a:cubicBezTo>
                  <a:cubicBezTo>
                    <a:pt x="1" y="36"/>
                    <a:pt x="2" y="36"/>
                    <a:pt x="4" y="37"/>
                  </a:cubicBezTo>
                  <a:cubicBezTo>
                    <a:pt x="14" y="42"/>
                    <a:pt x="23" y="47"/>
                    <a:pt x="32" y="52"/>
                  </a:cubicBezTo>
                  <a:cubicBezTo>
                    <a:pt x="34" y="53"/>
                    <a:pt x="35" y="53"/>
                    <a:pt x="37" y="52"/>
                  </a:cubicBezTo>
                  <a:cubicBezTo>
                    <a:pt x="52" y="39"/>
                    <a:pt x="68" y="26"/>
                    <a:pt x="83" y="14"/>
                  </a:cubicBezTo>
                  <a:cubicBezTo>
                    <a:pt x="88" y="10"/>
                    <a:pt x="92" y="6"/>
                    <a:pt x="97" y="3"/>
                  </a:cubicBezTo>
                  <a:cubicBezTo>
                    <a:pt x="97" y="2"/>
                    <a:pt x="98" y="1"/>
                    <a:pt x="99" y="1"/>
                  </a:cubicBezTo>
                  <a:cubicBezTo>
                    <a:pt x="100" y="0"/>
                    <a:pt x="101" y="0"/>
                    <a:pt x="101" y="2"/>
                  </a:cubicBezTo>
                  <a:cubicBezTo>
                    <a:pt x="101" y="3"/>
                    <a:pt x="101" y="3"/>
                    <a:pt x="101" y="4"/>
                  </a:cubicBezTo>
                  <a:cubicBezTo>
                    <a:pt x="101" y="22"/>
                    <a:pt x="101" y="40"/>
                    <a:pt x="10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E0EB17C5-CD3F-24B1-D367-A960A413D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278" y="4422102"/>
              <a:ext cx="196967" cy="282854"/>
            </a:xfrm>
            <a:custGeom>
              <a:avLst/>
              <a:gdLst>
                <a:gd name="T0" fmla="*/ 28 w 158"/>
                <a:gd name="T1" fmla="*/ 83 h 224"/>
                <a:gd name="T2" fmla="*/ 43 w 158"/>
                <a:gd name="T3" fmla="*/ 87 h 224"/>
                <a:gd name="T4" fmla="*/ 103 w 158"/>
                <a:gd name="T5" fmla="*/ 41 h 224"/>
                <a:gd name="T6" fmla="*/ 101 w 158"/>
                <a:gd name="T7" fmla="*/ 29 h 224"/>
                <a:gd name="T8" fmla="*/ 129 w 158"/>
                <a:gd name="T9" fmla="*/ 0 h 224"/>
                <a:gd name="T10" fmla="*/ 158 w 158"/>
                <a:gd name="T11" fmla="*/ 29 h 224"/>
                <a:gd name="T12" fmla="*/ 129 w 158"/>
                <a:gd name="T13" fmla="*/ 57 h 224"/>
                <a:gd name="T14" fmla="*/ 113 w 158"/>
                <a:gd name="T15" fmla="*/ 52 h 224"/>
                <a:gd name="T16" fmla="*/ 53 w 158"/>
                <a:gd name="T17" fmla="*/ 97 h 224"/>
                <a:gd name="T18" fmla="*/ 57 w 158"/>
                <a:gd name="T19" fmla="*/ 111 h 224"/>
                <a:gd name="T20" fmla="*/ 53 w 158"/>
                <a:gd name="T21" fmla="*/ 125 h 224"/>
                <a:gd name="T22" fmla="*/ 113 w 158"/>
                <a:gd name="T23" fmla="*/ 172 h 224"/>
                <a:gd name="T24" fmla="*/ 129 w 158"/>
                <a:gd name="T25" fmla="*/ 167 h 224"/>
                <a:gd name="T26" fmla="*/ 158 w 158"/>
                <a:gd name="T27" fmla="*/ 196 h 224"/>
                <a:gd name="T28" fmla="*/ 129 w 158"/>
                <a:gd name="T29" fmla="*/ 224 h 224"/>
                <a:gd name="T30" fmla="*/ 101 w 158"/>
                <a:gd name="T31" fmla="*/ 196 h 224"/>
                <a:gd name="T32" fmla="*/ 104 w 158"/>
                <a:gd name="T33" fmla="*/ 183 h 224"/>
                <a:gd name="T34" fmla="*/ 43 w 158"/>
                <a:gd name="T35" fmla="*/ 136 h 224"/>
                <a:gd name="T36" fmla="*/ 28 w 158"/>
                <a:gd name="T37" fmla="*/ 140 h 224"/>
                <a:gd name="T38" fmla="*/ 0 w 158"/>
                <a:gd name="T39" fmla="*/ 111 h 224"/>
                <a:gd name="T40" fmla="*/ 28 w 158"/>
                <a:gd name="T41" fmla="*/ 8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4">
                  <a:moveTo>
                    <a:pt x="28" y="83"/>
                  </a:moveTo>
                  <a:cubicBezTo>
                    <a:pt x="34" y="83"/>
                    <a:pt x="39" y="84"/>
                    <a:pt x="43" y="87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2" y="37"/>
                    <a:pt x="101" y="33"/>
                    <a:pt x="101" y="29"/>
                  </a:cubicBezTo>
                  <a:cubicBezTo>
                    <a:pt x="101" y="13"/>
                    <a:pt x="114" y="0"/>
                    <a:pt x="129" y="0"/>
                  </a:cubicBezTo>
                  <a:cubicBezTo>
                    <a:pt x="145" y="0"/>
                    <a:pt x="158" y="13"/>
                    <a:pt x="158" y="29"/>
                  </a:cubicBezTo>
                  <a:cubicBezTo>
                    <a:pt x="158" y="45"/>
                    <a:pt x="145" y="57"/>
                    <a:pt x="129" y="57"/>
                  </a:cubicBezTo>
                  <a:cubicBezTo>
                    <a:pt x="123" y="57"/>
                    <a:pt x="117" y="55"/>
                    <a:pt x="113" y="52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101"/>
                    <a:pt x="57" y="106"/>
                    <a:pt x="57" y="111"/>
                  </a:cubicBezTo>
                  <a:cubicBezTo>
                    <a:pt x="57" y="116"/>
                    <a:pt x="56" y="121"/>
                    <a:pt x="53" y="125"/>
                  </a:cubicBezTo>
                  <a:cubicBezTo>
                    <a:pt x="113" y="172"/>
                    <a:pt x="113" y="172"/>
                    <a:pt x="113" y="172"/>
                  </a:cubicBezTo>
                  <a:cubicBezTo>
                    <a:pt x="118" y="169"/>
                    <a:pt x="123" y="167"/>
                    <a:pt x="129" y="167"/>
                  </a:cubicBezTo>
                  <a:cubicBezTo>
                    <a:pt x="145" y="167"/>
                    <a:pt x="158" y="180"/>
                    <a:pt x="158" y="196"/>
                  </a:cubicBezTo>
                  <a:cubicBezTo>
                    <a:pt x="158" y="211"/>
                    <a:pt x="145" y="224"/>
                    <a:pt x="129" y="224"/>
                  </a:cubicBezTo>
                  <a:cubicBezTo>
                    <a:pt x="114" y="224"/>
                    <a:pt x="101" y="211"/>
                    <a:pt x="101" y="196"/>
                  </a:cubicBezTo>
                  <a:cubicBezTo>
                    <a:pt x="101" y="191"/>
                    <a:pt x="102" y="187"/>
                    <a:pt x="104" y="183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39" y="138"/>
                    <a:pt x="34" y="140"/>
                    <a:pt x="28" y="140"/>
                  </a:cubicBezTo>
                  <a:cubicBezTo>
                    <a:pt x="12" y="140"/>
                    <a:pt x="0" y="127"/>
                    <a:pt x="0" y="111"/>
                  </a:cubicBezTo>
                  <a:cubicBezTo>
                    <a:pt x="0" y="95"/>
                    <a:pt x="12" y="83"/>
                    <a:pt x="28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Oval 31">
              <a:extLst>
                <a:ext uri="{FF2B5EF4-FFF2-40B4-BE49-F238E27FC236}">
                  <a16:creationId xmlns:a16="http://schemas.microsoft.com/office/drawing/2014/main" id="{33D39504-0E7A-892B-522F-389F6CE52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894" y="3570104"/>
              <a:ext cx="732902" cy="73862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Freeform 32">
              <a:extLst>
                <a:ext uri="{FF2B5EF4-FFF2-40B4-BE49-F238E27FC236}">
                  <a16:creationId xmlns:a16="http://schemas.microsoft.com/office/drawing/2014/main" id="{53A059C9-4E05-2841-3953-CEFBD7B8FC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9249" y="3718974"/>
              <a:ext cx="501580" cy="443176"/>
            </a:xfrm>
            <a:custGeom>
              <a:avLst/>
              <a:gdLst>
                <a:gd name="T0" fmla="*/ 378 w 401"/>
                <a:gd name="T1" fmla="*/ 134 h 352"/>
                <a:gd name="T2" fmla="*/ 209 w 401"/>
                <a:gd name="T3" fmla="*/ 0 h 352"/>
                <a:gd name="T4" fmla="*/ 175 w 401"/>
                <a:gd name="T5" fmla="*/ 4 h 352"/>
                <a:gd name="T6" fmla="*/ 57 w 401"/>
                <a:gd name="T7" fmla="*/ 257 h 352"/>
                <a:gd name="T8" fmla="*/ 57 w 401"/>
                <a:gd name="T9" fmla="*/ 265 h 352"/>
                <a:gd name="T10" fmla="*/ 35 w 401"/>
                <a:gd name="T11" fmla="*/ 346 h 352"/>
                <a:gd name="T12" fmla="*/ 38 w 401"/>
                <a:gd name="T13" fmla="*/ 350 h 352"/>
                <a:gd name="T14" fmla="*/ 123 w 401"/>
                <a:gd name="T15" fmla="*/ 328 h 352"/>
                <a:gd name="T16" fmla="*/ 129 w 401"/>
                <a:gd name="T17" fmla="*/ 328 h 352"/>
                <a:gd name="T18" fmla="*/ 243 w 401"/>
                <a:gd name="T19" fmla="*/ 344 h 352"/>
                <a:gd name="T20" fmla="*/ 378 w 401"/>
                <a:gd name="T21" fmla="*/ 134 h 352"/>
                <a:gd name="T22" fmla="*/ 233 w 401"/>
                <a:gd name="T23" fmla="*/ 317 h 352"/>
                <a:gd name="T24" fmla="*/ 213 w 401"/>
                <a:gd name="T25" fmla="*/ 319 h 352"/>
                <a:gd name="T26" fmla="*/ 135 w 401"/>
                <a:gd name="T27" fmla="*/ 298 h 352"/>
                <a:gd name="T28" fmla="*/ 126 w 401"/>
                <a:gd name="T29" fmla="*/ 297 h 352"/>
                <a:gd name="T30" fmla="*/ 79 w 401"/>
                <a:gd name="T31" fmla="*/ 309 h 352"/>
                <a:gd name="T32" fmla="*/ 77 w 401"/>
                <a:gd name="T33" fmla="*/ 306 h 352"/>
                <a:gd name="T34" fmla="*/ 89 w 401"/>
                <a:gd name="T35" fmla="*/ 262 h 352"/>
                <a:gd name="T36" fmla="*/ 87 w 401"/>
                <a:gd name="T37" fmla="*/ 251 h 352"/>
                <a:gd name="T38" fmla="*/ 92 w 401"/>
                <a:gd name="T39" fmla="*/ 90 h 352"/>
                <a:gd name="T40" fmla="*/ 239 w 401"/>
                <a:gd name="T41" fmla="*/ 33 h 352"/>
                <a:gd name="T42" fmla="*/ 350 w 401"/>
                <a:gd name="T43" fmla="*/ 143 h 352"/>
                <a:gd name="T44" fmla="*/ 233 w 401"/>
                <a:gd name="T45" fmla="*/ 31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1" h="352">
                  <a:moveTo>
                    <a:pt x="378" y="134"/>
                  </a:moveTo>
                  <a:cubicBezTo>
                    <a:pt x="359" y="55"/>
                    <a:pt x="291" y="1"/>
                    <a:pt x="209" y="0"/>
                  </a:cubicBezTo>
                  <a:cubicBezTo>
                    <a:pt x="198" y="0"/>
                    <a:pt x="186" y="1"/>
                    <a:pt x="175" y="4"/>
                  </a:cubicBezTo>
                  <a:cubicBezTo>
                    <a:pt x="60" y="27"/>
                    <a:pt x="0" y="154"/>
                    <a:pt x="57" y="257"/>
                  </a:cubicBezTo>
                  <a:cubicBezTo>
                    <a:pt x="58" y="260"/>
                    <a:pt x="58" y="262"/>
                    <a:pt x="57" y="265"/>
                  </a:cubicBezTo>
                  <a:cubicBezTo>
                    <a:pt x="50" y="292"/>
                    <a:pt x="43" y="319"/>
                    <a:pt x="35" y="346"/>
                  </a:cubicBezTo>
                  <a:cubicBezTo>
                    <a:pt x="34" y="351"/>
                    <a:pt x="34" y="351"/>
                    <a:pt x="38" y="350"/>
                  </a:cubicBezTo>
                  <a:cubicBezTo>
                    <a:pt x="67" y="342"/>
                    <a:pt x="95" y="335"/>
                    <a:pt x="123" y="328"/>
                  </a:cubicBezTo>
                  <a:cubicBezTo>
                    <a:pt x="125" y="327"/>
                    <a:pt x="127" y="327"/>
                    <a:pt x="129" y="328"/>
                  </a:cubicBezTo>
                  <a:cubicBezTo>
                    <a:pt x="165" y="347"/>
                    <a:pt x="203" y="352"/>
                    <a:pt x="243" y="344"/>
                  </a:cubicBezTo>
                  <a:cubicBezTo>
                    <a:pt x="339" y="326"/>
                    <a:pt x="401" y="229"/>
                    <a:pt x="378" y="134"/>
                  </a:cubicBezTo>
                  <a:close/>
                  <a:moveTo>
                    <a:pt x="233" y="317"/>
                  </a:moveTo>
                  <a:cubicBezTo>
                    <a:pt x="225" y="318"/>
                    <a:pt x="217" y="319"/>
                    <a:pt x="213" y="319"/>
                  </a:cubicBezTo>
                  <a:cubicBezTo>
                    <a:pt x="182" y="318"/>
                    <a:pt x="157" y="312"/>
                    <a:pt x="135" y="298"/>
                  </a:cubicBezTo>
                  <a:cubicBezTo>
                    <a:pt x="132" y="296"/>
                    <a:pt x="129" y="295"/>
                    <a:pt x="126" y="297"/>
                  </a:cubicBezTo>
                  <a:cubicBezTo>
                    <a:pt x="110" y="301"/>
                    <a:pt x="95" y="305"/>
                    <a:pt x="79" y="309"/>
                  </a:cubicBezTo>
                  <a:cubicBezTo>
                    <a:pt x="76" y="309"/>
                    <a:pt x="76" y="309"/>
                    <a:pt x="77" y="306"/>
                  </a:cubicBezTo>
                  <a:cubicBezTo>
                    <a:pt x="81" y="291"/>
                    <a:pt x="84" y="277"/>
                    <a:pt x="89" y="262"/>
                  </a:cubicBezTo>
                  <a:cubicBezTo>
                    <a:pt x="90" y="258"/>
                    <a:pt x="89" y="255"/>
                    <a:pt x="87" y="251"/>
                  </a:cubicBezTo>
                  <a:cubicBezTo>
                    <a:pt x="55" y="200"/>
                    <a:pt x="57" y="137"/>
                    <a:pt x="92" y="90"/>
                  </a:cubicBezTo>
                  <a:cubicBezTo>
                    <a:pt x="129" y="41"/>
                    <a:pt x="179" y="20"/>
                    <a:pt x="239" y="33"/>
                  </a:cubicBezTo>
                  <a:cubicBezTo>
                    <a:pt x="298" y="46"/>
                    <a:pt x="336" y="84"/>
                    <a:pt x="350" y="143"/>
                  </a:cubicBezTo>
                  <a:cubicBezTo>
                    <a:pt x="369" y="223"/>
                    <a:pt x="314" y="303"/>
                    <a:pt x="233" y="3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" name="Freeform 33">
              <a:extLst>
                <a:ext uri="{FF2B5EF4-FFF2-40B4-BE49-F238E27FC236}">
                  <a16:creationId xmlns:a16="http://schemas.microsoft.com/office/drawing/2014/main" id="{8B35C810-ED41-5A85-54B1-D8573450C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974" y="3834636"/>
              <a:ext cx="224451" cy="209564"/>
            </a:xfrm>
            <a:custGeom>
              <a:avLst/>
              <a:gdLst>
                <a:gd name="T0" fmla="*/ 136 w 180"/>
                <a:gd name="T1" fmla="*/ 165 h 166"/>
                <a:gd name="T2" fmla="*/ 118 w 180"/>
                <a:gd name="T3" fmla="*/ 163 h 166"/>
                <a:gd name="T4" fmla="*/ 24 w 180"/>
                <a:gd name="T5" fmla="*/ 93 h 166"/>
                <a:gd name="T6" fmla="*/ 4 w 180"/>
                <a:gd name="T7" fmla="*/ 53 h 166"/>
                <a:gd name="T8" fmla="*/ 20 w 180"/>
                <a:gd name="T9" fmla="*/ 6 h 166"/>
                <a:gd name="T10" fmla="*/ 42 w 180"/>
                <a:gd name="T11" fmla="*/ 3 h 166"/>
                <a:gd name="T12" fmla="*/ 47 w 180"/>
                <a:gd name="T13" fmla="*/ 7 h 166"/>
                <a:gd name="T14" fmla="*/ 62 w 180"/>
                <a:gd name="T15" fmla="*/ 43 h 166"/>
                <a:gd name="T16" fmla="*/ 61 w 180"/>
                <a:gd name="T17" fmla="*/ 50 h 166"/>
                <a:gd name="T18" fmla="*/ 50 w 180"/>
                <a:gd name="T19" fmla="*/ 64 h 166"/>
                <a:gd name="T20" fmla="*/ 49 w 180"/>
                <a:gd name="T21" fmla="*/ 74 h 166"/>
                <a:gd name="T22" fmla="*/ 108 w 180"/>
                <a:gd name="T23" fmla="*/ 125 h 166"/>
                <a:gd name="T24" fmla="*/ 118 w 180"/>
                <a:gd name="T25" fmla="*/ 123 h 166"/>
                <a:gd name="T26" fmla="*/ 130 w 180"/>
                <a:gd name="T27" fmla="*/ 107 h 166"/>
                <a:gd name="T28" fmla="*/ 140 w 180"/>
                <a:gd name="T29" fmla="*/ 104 h 166"/>
                <a:gd name="T30" fmla="*/ 166 w 180"/>
                <a:gd name="T31" fmla="*/ 116 h 166"/>
                <a:gd name="T32" fmla="*/ 171 w 180"/>
                <a:gd name="T33" fmla="*/ 119 h 166"/>
                <a:gd name="T34" fmla="*/ 179 w 180"/>
                <a:gd name="T35" fmla="*/ 132 h 166"/>
                <a:gd name="T36" fmla="*/ 147 w 180"/>
                <a:gd name="T37" fmla="*/ 165 h 166"/>
                <a:gd name="T38" fmla="*/ 136 w 180"/>
                <a:gd name="T39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66">
                  <a:moveTo>
                    <a:pt x="136" y="165"/>
                  </a:moveTo>
                  <a:cubicBezTo>
                    <a:pt x="130" y="166"/>
                    <a:pt x="124" y="164"/>
                    <a:pt x="118" y="163"/>
                  </a:cubicBezTo>
                  <a:cubicBezTo>
                    <a:pt x="78" y="151"/>
                    <a:pt x="48" y="126"/>
                    <a:pt x="24" y="93"/>
                  </a:cubicBezTo>
                  <a:cubicBezTo>
                    <a:pt x="15" y="81"/>
                    <a:pt x="7" y="68"/>
                    <a:pt x="4" y="53"/>
                  </a:cubicBezTo>
                  <a:cubicBezTo>
                    <a:pt x="0" y="34"/>
                    <a:pt x="6" y="18"/>
                    <a:pt x="20" y="6"/>
                  </a:cubicBezTo>
                  <a:cubicBezTo>
                    <a:pt x="24" y="2"/>
                    <a:pt x="37" y="0"/>
                    <a:pt x="42" y="3"/>
                  </a:cubicBezTo>
                  <a:cubicBezTo>
                    <a:pt x="44" y="3"/>
                    <a:pt x="46" y="5"/>
                    <a:pt x="47" y="7"/>
                  </a:cubicBezTo>
                  <a:cubicBezTo>
                    <a:pt x="52" y="19"/>
                    <a:pt x="57" y="31"/>
                    <a:pt x="62" y="43"/>
                  </a:cubicBezTo>
                  <a:cubicBezTo>
                    <a:pt x="62" y="45"/>
                    <a:pt x="62" y="48"/>
                    <a:pt x="61" y="50"/>
                  </a:cubicBezTo>
                  <a:cubicBezTo>
                    <a:pt x="58" y="55"/>
                    <a:pt x="54" y="60"/>
                    <a:pt x="50" y="64"/>
                  </a:cubicBezTo>
                  <a:cubicBezTo>
                    <a:pt x="47" y="67"/>
                    <a:pt x="47" y="70"/>
                    <a:pt x="49" y="74"/>
                  </a:cubicBezTo>
                  <a:cubicBezTo>
                    <a:pt x="63" y="98"/>
                    <a:pt x="83" y="115"/>
                    <a:pt x="108" y="125"/>
                  </a:cubicBezTo>
                  <a:cubicBezTo>
                    <a:pt x="112" y="127"/>
                    <a:pt x="115" y="126"/>
                    <a:pt x="118" y="123"/>
                  </a:cubicBezTo>
                  <a:cubicBezTo>
                    <a:pt x="122" y="117"/>
                    <a:pt x="126" y="112"/>
                    <a:pt x="130" y="107"/>
                  </a:cubicBezTo>
                  <a:cubicBezTo>
                    <a:pt x="133" y="103"/>
                    <a:pt x="136" y="102"/>
                    <a:pt x="140" y="104"/>
                  </a:cubicBezTo>
                  <a:cubicBezTo>
                    <a:pt x="149" y="108"/>
                    <a:pt x="157" y="112"/>
                    <a:pt x="166" y="116"/>
                  </a:cubicBezTo>
                  <a:cubicBezTo>
                    <a:pt x="167" y="117"/>
                    <a:pt x="169" y="118"/>
                    <a:pt x="171" y="119"/>
                  </a:cubicBezTo>
                  <a:cubicBezTo>
                    <a:pt x="180" y="123"/>
                    <a:pt x="180" y="123"/>
                    <a:pt x="179" y="132"/>
                  </a:cubicBezTo>
                  <a:cubicBezTo>
                    <a:pt x="177" y="151"/>
                    <a:pt x="164" y="160"/>
                    <a:pt x="147" y="165"/>
                  </a:cubicBezTo>
                  <a:cubicBezTo>
                    <a:pt x="144" y="166"/>
                    <a:pt x="140" y="166"/>
                    <a:pt x="136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" name="Oval 34">
              <a:extLst>
                <a:ext uri="{FF2B5EF4-FFF2-40B4-BE49-F238E27FC236}">
                  <a16:creationId xmlns:a16="http://schemas.microsoft.com/office/drawing/2014/main" id="{E5606E23-9064-B09C-3FD4-DBCE9CDEE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578" y="3929044"/>
              <a:ext cx="818241" cy="8216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" name="Freeform 35">
              <a:extLst>
                <a:ext uri="{FF2B5EF4-FFF2-40B4-BE49-F238E27FC236}">
                  <a16:creationId xmlns:a16="http://schemas.microsoft.com/office/drawing/2014/main" id="{2DD7DB4C-5271-FFFB-2626-4AFA53287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126" y="4081780"/>
              <a:ext cx="538428" cy="202590"/>
            </a:xfrm>
            <a:custGeom>
              <a:avLst/>
              <a:gdLst>
                <a:gd name="T0" fmla="*/ 325 w 569"/>
                <a:gd name="T1" fmla="*/ 1 h 169"/>
                <a:gd name="T2" fmla="*/ 461 w 569"/>
                <a:gd name="T3" fmla="*/ 35 h 169"/>
                <a:gd name="T4" fmla="*/ 555 w 569"/>
                <a:gd name="T5" fmla="*/ 96 h 169"/>
                <a:gd name="T6" fmla="*/ 568 w 569"/>
                <a:gd name="T7" fmla="*/ 115 h 169"/>
                <a:gd name="T8" fmla="*/ 524 w 569"/>
                <a:gd name="T9" fmla="*/ 157 h 169"/>
                <a:gd name="T10" fmla="*/ 510 w 569"/>
                <a:gd name="T11" fmla="*/ 158 h 169"/>
                <a:gd name="T12" fmla="*/ 326 w 569"/>
                <a:gd name="T13" fmla="*/ 74 h 169"/>
                <a:gd name="T14" fmla="*/ 58 w 569"/>
                <a:gd name="T15" fmla="*/ 160 h 169"/>
                <a:gd name="T16" fmla="*/ 48 w 569"/>
                <a:gd name="T17" fmla="*/ 169 h 169"/>
                <a:gd name="T18" fmla="*/ 2 w 569"/>
                <a:gd name="T19" fmla="*/ 117 h 169"/>
                <a:gd name="T20" fmla="*/ 13 w 569"/>
                <a:gd name="T21" fmla="*/ 100 h 169"/>
                <a:gd name="T22" fmla="*/ 119 w 569"/>
                <a:gd name="T23" fmla="*/ 32 h 169"/>
                <a:gd name="T24" fmla="*/ 218 w 569"/>
                <a:gd name="T25" fmla="*/ 3 h 169"/>
                <a:gd name="T26" fmla="*/ 249 w 569"/>
                <a:gd name="T27" fmla="*/ 1 h 169"/>
                <a:gd name="T28" fmla="*/ 285 w 569"/>
                <a:gd name="T29" fmla="*/ 1 h 169"/>
                <a:gd name="T30" fmla="*/ 325 w 569"/>
                <a:gd name="T31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9" h="169">
                  <a:moveTo>
                    <a:pt x="325" y="1"/>
                  </a:moveTo>
                  <a:cubicBezTo>
                    <a:pt x="373" y="2"/>
                    <a:pt x="417" y="16"/>
                    <a:pt x="461" y="35"/>
                  </a:cubicBezTo>
                  <a:cubicBezTo>
                    <a:pt x="495" y="51"/>
                    <a:pt x="527" y="72"/>
                    <a:pt x="555" y="96"/>
                  </a:cubicBezTo>
                  <a:cubicBezTo>
                    <a:pt x="561" y="101"/>
                    <a:pt x="569" y="105"/>
                    <a:pt x="568" y="115"/>
                  </a:cubicBezTo>
                  <a:cubicBezTo>
                    <a:pt x="553" y="129"/>
                    <a:pt x="538" y="143"/>
                    <a:pt x="524" y="157"/>
                  </a:cubicBezTo>
                  <a:cubicBezTo>
                    <a:pt x="519" y="163"/>
                    <a:pt x="516" y="163"/>
                    <a:pt x="510" y="158"/>
                  </a:cubicBezTo>
                  <a:cubicBezTo>
                    <a:pt x="458" y="110"/>
                    <a:pt x="396" y="82"/>
                    <a:pt x="326" y="74"/>
                  </a:cubicBezTo>
                  <a:cubicBezTo>
                    <a:pt x="224" y="63"/>
                    <a:pt x="134" y="91"/>
                    <a:pt x="58" y="160"/>
                  </a:cubicBezTo>
                  <a:cubicBezTo>
                    <a:pt x="56" y="161"/>
                    <a:pt x="54" y="163"/>
                    <a:pt x="48" y="169"/>
                  </a:cubicBezTo>
                  <a:cubicBezTo>
                    <a:pt x="33" y="152"/>
                    <a:pt x="18" y="134"/>
                    <a:pt x="2" y="117"/>
                  </a:cubicBezTo>
                  <a:cubicBezTo>
                    <a:pt x="0" y="108"/>
                    <a:pt x="7" y="104"/>
                    <a:pt x="13" y="100"/>
                  </a:cubicBezTo>
                  <a:cubicBezTo>
                    <a:pt x="45" y="71"/>
                    <a:pt x="80" y="49"/>
                    <a:pt x="119" y="32"/>
                  </a:cubicBezTo>
                  <a:cubicBezTo>
                    <a:pt x="150" y="18"/>
                    <a:pt x="183" y="8"/>
                    <a:pt x="218" y="3"/>
                  </a:cubicBezTo>
                  <a:cubicBezTo>
                    <a:pt x="228" y="1"/>
                    <a:pt x="239" y="1"/>
                    <a:pt x="249" y="1"/>
                  </a:cubicBezTo>
                  <a:cubicBezTo>
                    <a:pt x="258" y="1"/>
                    <a:pt x="276" y="1"/>
                    <a:pt x="285" y="1"/>
                  </a:cubicBezTo>
                  <a:cubicBezTo>
                    <a:pt x="295" y="1"/>
                    <a:pt x="315" y="0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9" name="Freeform 36">
              <a:extLst>
                <a:ext uri="{FF2B5EF4-FFF2-40B4-BE49-F238E27FC236}">
                  <a16:creationId xmlns:a16="http://schemas.microsoft.com/office/drawing/2014/main" id="{CAB3946A-4CCA-8B58-AB60-0D914A491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917" y="4355152"/>
              <a:ext cx="207274" cy="195822"/>
            </a:xfrm>
            <a:custGeom>
              <a:avLst/>
              <a:gdLst>
                <a:gd name="T0" fmla="*/ 74 w 166"/>
                <a:gd name="T1" fmla="*/ 156 h 156"/>
                <a:gd name="T2" fmla="*/ 19 w 166"/>
                <a:gd name="T3" fmla="*/ 115 h 156"/>
                <a:gd name="T4" fmla="*/ 58 w 166"/>
                <a:gd name="T5" fmla="*/ 15 h 156"/>
                <a:gd name="T6" fmla="*/ 154 w 166"/>
                <a:gd name="T7" fmla="*/ 62 h 156"/>
                <a:gd name="T8" fmla="*/ 98 w 166"/>
                <a:gd name="T9" fmla="*/ 154 h 156"/>
                <a:gd name="T10" fmla="*/ 94 w 166"/>
                <a:gd name="T11" fmla="*/ 156 h 156"/>
                <a:gd name="T12" fmla="*/ 74 w 166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56">
                  <a:moveTo>
                    <a:pt x="74" y="156"/>
                  </a:moveTo>
                  <a:cubicBezTo>
                    <a:pt x="50" y="150"/>
                    <a:pt x="30" y="138"/>
                    <a:pt x="19" y="115"/>
                  </a:cubicBezTo>
                  <a:cubicBezTo>
                    <a:pt x="0" y="76"/>
                    <a:pt x="18" y="30"/>
                    <a:pt x="58" y="15"/>
                  </a:cubicBezTo>
                  <a:cubicBezTo>
                    <a:pt x="98" y="0"/>
                    <a:pt x="142" y="22"/>
                    <a:pt x="154" y="62"/>
                  </a:cubicBezTo>
                  <a:cubicBezTo>
                    <a:pt x="166" y="104"/>
                    <a:pt x="141" y="145"/>
                    <a:pt x="98" y="154"/>
                  </a:cubicBezTo>
                  <a:cubicBezTo>
                    <a:pt x="97" y="154"/>
                    <a:pt x="96" y="155"/>
                    <a:pt x="94" y="156"/>
                  </a:cubicBezTo>
                  <a:cubicBezTo>
                    <a:pt x="87" y="156"/>
                    <a:pt x="80" y="156"/>
                    <a:pt x="74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0" name="Freeform 37">
              <a:extLst>
                <a:ext uri="{FF2B5EF4-FFF2-40B4-BE49-F238E27FC236}">
                  <a16:creationId xmlns:a16="http://schemas.microsoft.com/office/drawing/2014/main" id="{B354A441-F2E4-D97F-447A-C87B55DBD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702" y="4229263"/>
              <a:ext cx="400112" cy="155483"/>
            </a:xfrm>
            <a:custGeom>
              <a:avLst/>
              <a:gdLst>
                <a:gd name="T0" fmla="*/ 207 w 411"/>
                <a:gd name="T1" fmla="*/ 0 h 134"/>
                <a:gd name="T2" fmla="*/ 404 w 411"/>
                <a:gd name="T3" fmla="*/ 74 h 134"/>
                <a:gd name="T4" fmla="*/ 404 w 411"/>
                <a:gd name="T5" fmla="*/ 90 h 134"/>
                <a:gd name="T6" fmla="*/ 366 w 411"/>
                <a:gd name="T7" fmla="*/ 128 h 134"/>
                <a:gd name="T8" fmla="*/ 355 w 411"/>
                <a:gd name="T9" fmla="*/ 129 h 134"/>
                <a:gd name="T10" fmla="*/ 184 w 411"/>
                <a:gd name="T11" fmla="*/ 73 h 134"/>
                <a:gd name="T12" fmla="*/ 59 w 411"/>
                <a:gd name="T13" fmla="*/ 128 h 134"/>
                <a:gd name="T14" fmla="*/ 44 w 411"/>
                <a:gd name="T15" fmla="*/ 128 h 134"/>
                <a:gd name="T16" fmla="*/ 5 w 411"/>
                <a:gd name="T17" fmla="*/ 89 h 134"/>
                <a:gd name="T18" fmla="*/ 5 w 411"/>
                <a:gd name="T19" fmla="*/ 78 h 134"/>
                <a:gd name="T20" fmla="*/ 207 w 411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1" h="134">
                  <a:moveTo>
                    <a:pt x="207" y="0"/>
                  </a:moveTo>
                  <a:cubicBezTo>
                    <a:pt x="281" y="1"/>
                    <a:pt x="347" y="25"/>
                    <a:pt x="404" y="74"/>
                  </a:cubicBezTo>
                  <a:cubicBezTo>
                    <a:pt x="411" y="80"/>
                    <a:pt x="411" y="84"/>
                    <a:pt x="404" y="90"/>
                  </a:cubicBezTo>
                  <a:cubicBezTo>
                    <a:pt x="391" y="102"/>
                    <a:pt x="379" y="115"/>
                    <a:pt x="366" y="128"/>
                  </a:cubicBezTo>
                  <a:cubicBezTo>
                    <a:pt x="362" y="132"/>
                    <a:pt x="360" y="133"/>
                    <a:pt x="355" y="129"/>
                  </a:cubicBezTo>
                  <a:cubicBezTo>
                    <a:pt x="306" y="85"/>
                    <a:pt x="249" y="67"/>
                    <a:pt x="184" y="73"/>
                  </a:cubicBezTo>
                  <a:cubicBezTo>
                    <a:pt x="137" y="77"/>
                    <a:pt x="94" y="96"/>
                    <a:pt x="59" y="128"/>
                  </a:cubicBezTo>
                  <a:cubicBezTo>
                    <a:pt x="53" y="133"/>
                    <a:pt x="50" y="134"/>
                    <a:pt x="44" y="128"/>
                  </a:cubicBezTo>
                  <a:cubicBezTo>
                    <a:pt x="32" y="115"/>
                    <a:pt x="19" y="102"/>
                    <a:pt x="5" y="89"/>
                  </a:cubicBezTo>
                  <a:cubicBezTo>
                    <a:pt x="0" y="84"/>
                    <a:pt x="1" y="82"/>
                    <a:pt x="5" y="78"/>
                  </a:cubicBezTo>
                  <a:cubicBezTo>
                    <a:pt x="63" y="27"/>
                    <a:pt x="130" y="1"/>
                    <a:pt x="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1" name="Freeform 38">
              <a:extLst>
                <a:ext uri="{FF2B5EF4-FFF2-40B4-BE49-F238E27FC236}">
                  <a16:creationId xmlns:a16="http://schemas.microsoft.com/office/drawing/2014/main" id="{90B01838-5A89-0512-C78E-0718EC40D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355" y="3951442"/>
              <a:ext cx="319500" cy="145435"/>
            </a:xfrm>
            <a:custGeom>
              <a:avLst/>
              <a:gdLst>
                <a:gd name="T0" fmla="*/ 207 w 256"/>
                <a:gd name="T1" fmla="*/ 115 h 115"/>
                <a:gd name="T2" fmla="*/ 55 w 256"/>
                <a:gd name="T3" fmla="*/ 110 h 115"/>
                <a:gd name="T4" fmla="*/ 43 w 256"/>
                <a:gd name="T5" fmla="*/ 111 h 115"/>
                <a:gd name="T6" fmla="*/ 4 w 256"/>
                <a:gd name="T7" fmla="*/ 72 h 115"/>
                <a:gd name="T8" fmla="*/ 4 w 256"/>
                <a:gd name="T9" fmla="*/ 62 h 115"/>
                <a:gd name="T10" fmla="*/ 252 w 256"/>
                <a:gd name="T11" fmla="*/ 62 h 115"/>
                <a:gd name="T12" fmla="*/ 251 w 256"/>
                <a:gd name="T13" fmla="*/ 70 h 115"/>
                <a:gd name="T14" fmla="*/ 207 w 256"/>
                <a:gd name="T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15">
                  <a:moveTo>
                    <a:pt x="207" y="115"/>
                  </a:moveTo>
                  <a:cubicBezTo>
                    <a:pt x="162" y="75"/>
                    <a:pt x="100" y="73"/>
                    <a:pt x="55" y="110"/>
                  </a:cubicBezTo>
                  <a:cubicBezTo>
                    <a:pt x="50" y="114"/>
                    <a:pt x="48" y="115"/>
                    <a:pt x="43" y="111"/>
                  </a:cubicBezTo>
                  <a:cubicBezTo>
                    <a:pt x="31" y="97"/>
                    <a:pt x="18" y="84"/>
                    <a:pt x="4" y="72"/>
                  </a:cubicBezTo>
                  <a:cubicBezTo>
                    <a:pt x="0" y="68"/>
                    <a:pt x="0" y="66"/>
                    <a:pt x="4" y="62"/>
                  </a:cubicBezTo>
                  <a:cubicBezTo>
                    <a:pt x="68" y="0"/>
                    <a:pt x="187" y="0"/>
                    <a:pt x="252" y="62"/>
                  </a:cubicBezTo>
                  <a:cubicBezTo>
                    <a:pt x="256" y="65"/>
                    <a:pt x="254" y="67"/>
                    <a:pt x="251" y="70"/>
                  </a:cubicBezTo>
                  <a:cubicBezTo>
                    <a:pt x="237" y="85"/>
                    <a:pt x="222" y="100"/>
                    <a:pt x="207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40">
              <a:extLst>
                <a:ext uri="{FF2B5EF4-FFF2-40B4-BE49-F238E27FC236}">
                  <a16:creationId xmlns:a16="http://schemas.microsoft.com/office/drawing/2014/main" id="{4EB147A4-1826-6384-5017-DABF4FE7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133" y="1837479"/>
              <a:ext cx="263387" cy="309193"/>
            </a:xfrm>
            <a:custGeom>
              <a:avLst/>
              <a:gdLst>
                <a:gd name="T0" fmla="*/ 203 w 211"/>
                <a:gd name="T1" fmla="*/ 186 h 245"/>
                <a:gd name="T2" fmla="*/ 208 w 211"/>
                <a:gd name="T3" fmla="*/ 163 h 245"/>
                <a:gd name="T4" fmla="*/ 196 w 211"/>
                <a:gd name="T5" fmla="*/ 113 h 245"/>
                <a:gd name="T6" fmla="*/ 185 w 211"/>
                <a:gd name="T7" fmla="*/ 91 h 245"/>
                <a:gd name="T8" fmla="*/ 208 w 211"/>
                <a:gd name="T9" fmla="*/ 58 h 245"/>
                <a:gd name="T10" fmla="*/ 0 w 211"/>
                <a:gd name="T11" fmla="*/ 84 h 245"/>
                <a:gd name="T12" fmla="*/ 5 w 211"/>
                <a:gd name="T13" fmla="*/ 84 h 245"/>
                <a:gd name="T14" fmla="*/ 44 w 211"/>
                <a:gd name="T15" fmla="*/ 83 h 245"/>
                <a:gd name="T16" fmla="*/ 51 w 211"/>
                <a:gd name="T17" fmla="*/ 88 h 245"/>
                <a:gd name="T18" fmla="*/ 45 w 211"/>
                <a:gd name="T19" fmla="*/ 94 h 245"/>
                <a:gd name="T20" fmla="*/ 35 w 211"/>
                <a:gd name="T21" fmla="*/ 95 h 245"/>
                <a:gd name="T22" fmla="*/ 32 w 211"/>
                <a:gd name="T23" fmla="*/ 100 h 245"/>
                <a:gd name="T24" fmla="*/ 76 w 211"/>
                <a:gd name="T25" fmla="*/ 232 h 245"/>
                <a:gd name="T26" fmla="*/ 81 w 211"/>
                <a:gd name="T27" fmla="*/ 245 h 245"/>
                <a:gd name="T28" fmla="*/ 81 w 211"/>
                <a:gd name="T29" fmla="*/ 244 h 245"/>
                <a:gd name="T30" fmla="*/ 111 w 211"/>
                <a:gd name="T31" fmla="*/ 157 h 245"/>
                <a:gd name="T32" fmla="*/ 111 w 211"/>
                <a:gd name="T33" fmla="*/ 153 h 245"/>
                <a:gd name="T34" fmla="*/ 91 w 211"/>
                <a:gd name="T35" fmla="*/ 98 h 245"/>
                <a:gd name="T36" fmla="*/ 87 w 211"/>
                <a:gd name="T37" fmla="*/ 95 h 245"/>
                <a:gd name="T38" fmla="*/ 75 w 211"/>
                <a:gd name="T39" fmla="*/ 94 h 245"/>
                <a:gd name="T40" fmla="*/ 70 w 211"/>
                <a:gd name="T41" fmla="*/ 86 h 245"/>
                <a:gd name="T42" fmla="*/ 78 w 211"/>
                <a:gd name="T43" fmla="*/ 83 h 245"/>
                <a:gd name="T44" fmla="*/ 122 w 211"/>
                <a:gd name="T45" fmla="*/ 84 h 245"/>
                <a:gd name="T46" fmla="*/ 148 w 211"/>
                <a:gd name="T47" fmla="*/ 83 h 245"/>
                <a:gd name="T48" fmla="*/ 155 w 211"/>
                <a:gd name="T49" fmla="*/ 88 h 245"/>
                <a:gd name="T50" fmla="*/ 149 w 211"/>
                <a:gd name="T51" fmla="*/ 94 h 245"/>
                <a:gd name="T52" fmla="*/ 139 w 211"/>
                <a:gd name="T53" fmla="*/ 95 h 245"/>
                <a:gd name="T54" fmla="*/ 136 w 211"/>
                <a:gd name="T55" fmla="*/ 100 h 245"/>
                <a:gd name="T56" fmla="*/ 174 w 211"/>
                <a:gd name="T57" fmla="*/ 215 h 245"/>
                <a:gd name="T58" fmla="*/ 184 w 211"/>
                <a:gd name="T59" fmla="*/ 244 h 245"/>
                <a:gd name="T60" fmla="*/ 186 w 211"/>
                <a:gd name="T61" fmla="*/ 241 h 245"/>
                <a:gd name="T62" fmla="*/ 203 w 211"/>
                <a:gd name="T63" fmla="*/ 1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245">
                  <a:moveTo>
                    <a:pt x="203" y="186"/>
                  </a:moveTo>
                  <a:cubicBezTo>
                    <a:pt x="206" y="178"/>
                    <a:pt x="207" y="171"/>
                    <a:pt x="208" y="163"/>
                  </a:cubicBezTo>
                  <a:cubicBezTo>
                    <a:pt x="211" y="145"/>
                    <a:pt x="206" y="128"/>
                    <a:pt x="196" y="113"/>
                  </a:cubicBezTo>
                  <a:cubicBezTo>
                    <a:pt x="192" y="106"/>
                    <a:pt x="188" y="99"/>
                    <a:pt x="185" y="91"/>
                  </a:cubicBezTo>
                  <a:cubicBezTo>
                    <a:pt x="180" y="74"/>
                    <a:pt x="190" y="59"/>
                    <a:pt x="208" y="58"/>
                  </a:cubicBezTo>
                  <a:cubicBezTo>
                    <a:pt x="148" y="0"/>
                    <a:pt x="44" y="13"/>
                    <a:pt x="0" y="84"/>
                  </a:cubicBezTo>
                  <a:cubicBezTo>
                    <a:pt x="2" y="85"/>
                    <a:pt x="3" y="84"/>
                    <a:pt x="5" y="84"/>
                  </a:cubicBezTo>
                  <a:cubicBezTo>
                    <a:pt x="18" y="84"/>
                    <a:pt x="31" y="84"/>
                    <a:pt x="44" y="83"/>
                  </a:cubicBezTo>
                  <a:cubicBezTo>
                    <a:pt x="48" y="83"/>
                    <a:pt x="51" y="84"/>
                    <a:pt x="51" y="88"/>
                  </a:cubicBezTo>
                  <a:cubicBezTo>
                    <a:pt x="51" y="91"/>
                    <a:pt x="49" y="93"/>
                    <a:pt x="45" y="94"/>
                  </a:cubicBezTo>
                  <a:cubicBezTo>
                    <a:pt x="41" y="94"/>
                    <a:pt x="38" y="95"/>
                    <a:pt x="35" y="95"/>
                  </a:cubicBezTo>
                  <a:cubicBezTo>
                    <a:pt x="30" y="95"/>
                    <a:pt x="30" y="95"/>
                    <a:pt x="32" y="100"/>
                  </a:cubicBezTo>
                  <a:cubicBezTo>
                    <a:pt x="46" y="144"/>
                    <a:pt x="61" y="188"/>
                    <a:pt x="76" y="232"/>
                  </a:cubicBezTo>
                  <a:cubicBezTo>
                    <a:pt x="77" y="236"/>
                    <a:pt x="79" y="240"/>
                    <a:pt x="81" y="245"/>
                  </a:cubicBezTo>
                  <a:cubicBezTo>
                    <a:pt x="81" y="244"/>
                    <a:pt x="81" y="244"/>
                    <a:pt x="81" y="244"/>
                  </a:cubicBezTo>
                  <a:cubicBezTo>
                    <a:pt x="91" y="215"/>
                    <a:pt x="101" y="186"/>
                    <a:pt x="111" y="157"/>
                  </a:cubicBezTo>
                  <a:cubicBezTo>
                    <a:pt x="111" y="155"/>
                    <a:pt x="111" y="154"/>
                    <a:pt x="111" y="153"/>
                  </a:cubicBezTo>
                  <a:cubicBezTo>
                    <a:pt x="104" y="134"/>
                    <a:pt x="97" y="116"/>
                    <a:pt x="91" y="98"/>
                  </a:cubicBezTo>
                  <a:cubicBezTo>
                    <a:pt x="90" y="96"/>
                    <a:pt x="89" y="95"/>
                    <a:pt x="87" y="95"/>
                  </a:cubicBezTo>
                  <a:cubicBezTo>
                    <a:pt x="83" y="95"/>
                    <a:pt x="79" y="95"/>
                    <a:pt x="75" y="94"/>
                  </a:cubicBezTo>
                  <a:cubicBezTo>
                    <a:pt x="71" y="93"/>
                    <a:pt x="69" y="90"/>
                    <a:pt x="70" y="86"/>
                  </a:cubicBezTo>
                  <a:cubicBezTo>
                    <a:pt x="72" y="83"/>
                    <a:pt x="75" y="83"/>
                    <a:pt x="78" y="83"/>
                  </a:cubicBezTo>
                  <a:cubicBezTo>
                    <a:pt x="92" y="84"/>
                    <a:pt x="107" y="85"/>
                    <a:pt x="122" y="84"/>
                  </a:cubicBezTo>
                  <a:cubicBezTo>
                    <a:pt x="131" y="84"/>
                    <a:pt x="140" y="83"/>
                    <a:pt x="148" y="83"/>
                  </a:cubicBezTo>
                  <a:cubicBezTo>
                    <a:pt x="153" y="83"/>
                    <a:pt x="155" y="84"/>
                    <a:pt x="155" y="88"/>
                  </a:cubicBezTo>
                  <a:cubicBezTo>
                    <a:pt x="156" y="91"/>
                    <a:pt x="153" y="93"/>
                    <a:pt x="149" y="94"/>
                  </a:cubicBezTo>
                  <a:cubicBezTo>
                    <a:pt x="146" y="94"/>
                    <a:pt x="142" y="95"/>
                    <a:pt x="139" y="95"/>
                  </a:cubicBezTo>
                  <a:cubicBezTo>
                    <a:pt x="134" y="95"/>
                    <a:pt x="134" y="95"/>
                    <a:pt x="136" y="100"/>
                  </a:cubicBezTo>
                  <a:cubicBezTo>
                    <a:pt x="149" y="138"/>
                    <a:pt x="161" y="176"/>
                    <a:pt x="174" y="215"/>
                  </a:cubicBezTo>
                  <a:cubicBezTo>
                    <a:pt x="177" y="224"/>
                    <a:pt x="181" y="234"/>
                    <a:pt x="184" y="244"/>
                  </a:cubicBezTo>
                  <a:cubicBezTo>
                    <a:pt x="185" y="243"/>
                    <a:pt x="185" y="242"/>
                    <a:pt x="186" y="241"/>
                  </a:cubicBezTo>
                  <a:cubicBezTo>
                    <a:pt x="191" y="222"/>
                    <a:pt x="196" y="204"/>
                    <a:pt x="203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41">
              <a:extLst>
                <a:ext uri="{FF2B5EF4-FFF2-40B4-BE49-F238E27FC236}">
                  <a16:creationId xmlns:a16="http://schemas.microsoft.com/office/drawing/2014/main" id="{0B9873B3-B93C-DAA1-8A98-29554D1EB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182" y="2055059"/>
              <a:ext cx="106500" cy="162613"/>
            </a:xfrm>
            <a:custGeom>
              <a:avLst/>
              <a:gdLst>
                <a:gd name="T0" fmla="*/ 54 w 85"/>
                <a:gd name="T1" fmla="*/ 35 h 129"/>
                <a:gd name="T2" fmla="*/ 42 w 85"/>
                <a:gd name="T3" fmla="*/ 0 h 129"/>
                <a:gd name="T4" fmla="*/ 1 w 85"/>
                <a:gd name="T5" fmla="*/ 119 h 129"/>
                <a:gd name="T6" fmla="*/ 3 w 85"/>
                <a:gd name="T7" fmla="*/ 122 h 129"/>
                <a:gd name="T8" fmla="*/ 82 w 85"/>
                <a:gd name="T9" fmla="*/ 120 h 129"/>
                <a:gd name="T10" fmla="*/ 84 w 85"/>
                <a:gd name="T11" fmla="*/ 117 h 129"/>
                <a:gd name="T12" fmla="*/ 54 w 85"/>
                <a:gd name="T13" fmla="*/ 3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29">
                  <a:moveTo>
                    <a:pt x="54" y="35"/>
                  </a:moveTo>
                  <a:cubicBezTo>
                    <a:pt x="50" y="23"/>
                    <a:pt x="46" y="12"/>
                    <a:pt x="42" y="0"/>
                  </a:cubicBezTo>
                  <a:cubicBezTo>
                    <a:pt x="28" y="40"/>
                    <a:pt x="14" y="80"/>
                    <a:pt x="1" y="119"/>
                  </a:cubicBezTo>
                  <a:cubicBezTo>
                    <a:pt x="0" y="121"/>
                    <a:pt x="1" y="122"/>
                    <a:pt x="3" y="122"/>
                  </a:cubicBezTo>
                  <a:cubicBezTo>
                    <a:pt x="29" y="129"/>
                    <a:pt x="56" y="129"/>
                    <a:pt x="82" y="120"/>
                  </a:cubicBezTo>
                  <a:cubicBezTo>
                    <a:pt x="85" y="120"/>
                    <a:pt x="85" y="119"/>
                    <a:pt x="84" y="117"/>
                  </a:cubicBezTo>
                  <a:cubicBezTo>
                    <a:pt x="74" y="89"/>
                    <a:pt x="64" y="62"/>
                    <a:pt x="54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42">
              <a:extLst>
                <a:ext uri="{FF2B5EF4-FFF2-40B4-BE49-F238E27FC236}">
                  <a16:creationId xmlns:a16="http://schemas.microsoft.com/office/drawing/2014/main" id="{1802396E-D02C-8C6A-AFB1-FDB2285F7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601" y="1969172"/>
              <a:ext cx="120242" cy="227886"/>
            </a:xfrm>
            <a:custGeom>
              <a:avLst/>
              <a:gdLst>
                <a:gd name="T0" fmla="*/ 96 w 96"/>
                <a:gd name="T1" fmla="*/ 181 h 181"/>
                <a:gd name="T2" fmla="*/ 30 w 96"/>
                <a:gd name="T3" fmla="*/ 0 h 181"/>
                <a:gd name="T4" fmla="*/ 96 w 9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81">
                  <a:moveTo>
                    <a:pt x="96" y="181"/>
                  </a:moveTo>
                  <a:cubicBezTo>
                    <a:pt x="74" y="121"/>
                    <a:pt x="52" y="61"/>
                    <a:pt x="30" y="0"/>
                  </a:cubicBezTo>
                  <a:cubicBezTo>
                    <a:pt x="0" y="64"/>
                    <a:pt x="25" y="148"/>
                    <a:pt x="96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43">
              <a:extLst>
                <a:ext uri="{FF2B5EF4-FFF2-40B4-BE49-F238E27FC236}">
                  <a16:creationId xmlns:a16="http://schemas.microsoft.com/office/drawing/2014/main" id="{E3E2B4A1-3BE3-C8BB-1762-B49EA71C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455" y="1960010"/>
              <a:ext cx="88178" cy="231322"/>
            </a:xfrm>
            <a:custGeom>
              <a:avLst/>
              <a:gdLst>
                <a:gd name="T0" fmla="*/ 69 w 71"/>
                <a:gd name="T1" fmla="*/ 55 h 183"/>
                <a:gd name="T2" fmla="*/ 53 w 71"/>
                <a:gd name="T3" fmla="*/ 0 h 183"/>
                <a:gd name="T4" fmla="*/ 53 w 71"/>
                <a:gd name="T5" fmla="*/ 2 h 183"/>
                <a:gd name="T6" fmla="*/ 45 w 71"/>
                <a:gd name="T7" fmla="*/ 53 h 183"/>
                <a:gd name="T8" fmla="*/ 7 w 71"/>
                <a:gd name="T9" fmla="*/ 163 h 183"/>
                <a:gd name="T10" fmla="*/ 0 w 71"/>
                <a:gd name="T11" fmla="*/ 183 h 183"/>
                <a:gd name="T12" fmla="*/ 29 w 71"/>
                <a:gd name="T13" fmla="*/ 160 h 183"/>
                <a:gd name="T14" fmla="*/ 69 w 71"/>
                <a:gd name="T15" fmla="*/ 5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83">
                  <a:moveTo>
                    <a:pt x="69" y="55"/>
                  </a:moveTo>
                  <a:cubicBezTo>
                    <a:pt x="68" y="36"/>
                    <a:pt x="63" y="17"/>
                    <a:pt x="53" y="0"/>
                  </a:cubicBezTo>
                  <a:cubicBezTo>
                    <a:pt x="51" y="0"/>
                    <a:pt x="52" y="1"/>
                    <a:pt x="53" y="2"/>
                  </a:cubicBezTo>
                  <a:cubicBezTo>
                    <a:pt x="53" y="20"/>
                    <a:pt x="51" y="37"/>
                    <a:pt x="45" y="53"/>
                  </a:cubicBezTo>
                  <a:cubicBezTo>
                    <a:pt x="32" y="90"/>
                    <a:pt x="19" y="126"/>
                    <a:pt x="7" y="163"/>
                  </a:cubicBezTo>
                  <a:cubicBezTo>
                    <a:pt x="5" y="169"/>
                    <a:pt x="2" y="176"/>
                    <a:pt x="0" y="183"/>
                  </a:cubicBezTo>
                  <a:cubicBezTo>
                    <a:pt x="11" y="177"/>
                    <a:pt x="21" y="169"/>
                    <a:pt x="29" y="160"/>
                  </a:cubicBezTo>
                  <a:cubicBezTo>
                    <a:pt x="57" y="131"/>
                    <a:pt x="71" y="96"/>
                    <a:pt x="6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45">
              <a:extLst>
                <a:ext uri="{FF2B5EF4-FFF2-40B4-BE49-F238E27FC236}">
                  <a16:creationId xmlns:a16="http://schemas.microsoft.com/office/drawing/2014/main" id="{D832376E-FAA6-25CC-89FF-10C437B19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271" y="2958289"/>
              <a:ext cx="374467" cy="377902"/>
            </a:xfrm>
            <a:custGeom>
              <a:avLst/>
              <a:gdLst>
                <a:gd name="T0" fmla="*/ 260 w 299"/>
                <a:gd name="T1" fmla="*/ 0 h 299"/>
                <a:gd name="T2" fmla="*/ 40 w 299"/>
                <a:gd name="T3" fmla="*/ 0 h 299"/>
                <a:gd name="T4" fmla="*/ 0 w 299"/>
                <a:gd name="T5" fmla="*/ 40 h 299"/>
                <a:gd name="T6" fmla="*/ 0 w 299"/>
                <a:gd name="T7" fmla="*/ 150 h 299"/>
                <a:gd name="T8" fmla="*/ 0 w 299"/>
                <a:gd name="T9" fmla="*/ 260 h 299"/>
                <a:gd name="T10" fmla="*/ 39 w 299"/>
                <a:gd name="T11" fmla="*/ 299 h 299"/>
                <a:gd name="T12" fmla="*/ 260 w 299"/>
                <a:gd name="T13" fmla="*/ 299 h 299"/>
                <a:gd name="T14" fmla="*/ 299 w 299"/>
                <a:gd name="T15" fmla="*/ 260 h 299"/>
                <a:gd name="T16" fmla="*/ 299 w 299"/>
                <a:gd name="T17" fmla="*/ 40 h 299"/>
                <a:gd name="T18" fmla="*/ 260 w 299"/>
                <a:gd name="T19" fmla="*/ 0 h 299"/>
                <a:gd name="T20" fmla="*/ 236 w 299"/>
                <a:gd name="T21" fmla="*/ 34 h 299"/>
                <a:gd name="T22" fmla="*/ 265 w 299"/>
                <a:gd name="T23" fmla="*/ 64 h 299"/>
                <a:gd name="T24" fmla="*/ 236 w 299"/>
                <a:gd name="T25" fmla="*/ 93 h 299"/>
                <a:gd name="T26" fmla="*/ 207 w 299"/>
                <a:gd name="T27" fmla="*/ 63 h 299"/>
                <a:gd name="T28" fmla="*/ 236 w 299"/>
                <a:gd name="T29" fmla="*/ 34 h 299"/>
                <a:gd name="T30" fmla="*/ 150 w 299"/>
                <a:gd name="T31" fmla="*/ 92 h 299"/>
                <a:gd name="T32" fmla="*/ 208 w 299"/>
                <a:gd name="T33" fmla="*/ 150 h 299"/>
                <a:gd name="T34" fmla="*/ 149 w 299"/>
                <a:gd name="T35" fmla="*/ 208 h 299"/>
                <a:gd name="T36" fmla="*/ 92 w 299"/>
                <a:gd name="T37" fmla="*/ 149 h 299"/>
                <a:gd name="T38" fmla="*/ 150 w 299"/>
                <a:gd name="T39" fmla="*/ 92 h 299"/>
                <a:gd name="T40" fmla="*/ 265 w 299"/>
                <a:gd name="T41" fmla="*/ 248 h 299"/>
                <a:gd name="T42" fmla="*/ 247 w 299"/>
                <a:gd name="T43" fmla="*/ 265 h 299"/>
                <a:gd name="T44" fmla="*/ 150 w 299"/>
                <a:gd name="T45" fmla="*/ 265 h 299"/>
                <a:gd name="T46" fmla="*/ 52 w 299"/>
                <a:gd name="T47" fmla="*/ 265 h 299"/>
                <a:gd name="T48" fmla="*/ 34 w 299"/>
                <a:gd name="T49" fmla="*/ 248 h 299"/>
                <a:gd name="T50" fmla="*/ 34 w 299"/>
                <a:gd name="T51" fmla="*/ 138 h 299"/>
                <a:gd name="T52" fmla="*/ 46 w 299"/>
                <a:gd name="T53" fmla="*/ 126 h 299"/>
                <a:gd name="T54" fmla="*/ 58 w 299"/>
                <a:gd name="T55" fmla="*/ 140 h 299"/>
                <a:gd name="T56" fmla="*/ 131 w 299"/>
                <a:gd name="T57" fmla="*/ 240 h 299"/>
                <a:gd name="T58" fmla="*/ 238 w 299"/>
                <a:gd name="T59" fmla="*/ 176 h 299"/>
                <a:gd name="T60" fmla="*/ 240 w 299"/>
                <a:gd name="T61" fmla="*/ 133 h 299"/>
                <a:gd name="T62" fmla="*/ 245 w 299"/>
                <a:gd name="T63" fmla="*/ 126 h 299"/>
                <a:gd name="T64" fmla="*/ 265 w 299"/>
                <a:gd name="T65" fmla="*/ 146 h 299"/>
                <a:gd name="T66" fmla="*/ 265 w 299"/>
                <a:gd name="T67" fmla="*/ 24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9" h="299">
                  <a:moveTo>
                    <a:pt x="260" y="0"/>
                  </a:moveTo>
                  <a:cubicBezTo>
                    <a:pt x="187" y="0"/>
                    <a:pt x="113" y="0"/>
                    <a:pt x="40" y="0"/>
                  </a:cubicBezTo>
                  <a:cubicBezTo>
                    <a:pt x="14" y="0"/>
                    <a:pt x="0" y="14"/>
                    <a:pt x="0" y="40"/>
                  </a:cubicBezTo>
                  <a:cubicBezTo>
                    <a:pt x="0" y="76"/>
                    <a:pt x="0" y="113"/>
                    <a:pt x="0" y="150"/>
                  </a:cubicBezTo>
                  <a:cubicBezTo>
                    <a:pt x="0" y="187"/>
                    <a:pt x="0" y="223"/>
                    <a:pt x="0" y="260"/>
                  </a:cubicBezTo>
                  <a:cubicBezTo>
                    <a:pt x="0" y="285"/>
                    <a:pt x="14" y="299"/>
                    <a:pt x="39" y="299"/>
                  </a:cubicBezTo>
                  <a:cubicBezTo>
                    <a:pt x="113" y="299"/>
                    <a:pt x="186" y="299"/>
                    <a:pt x="260" y="299"/>
                  </a:cubicBezTo>
                  <a:cubicBezTo>
                    <a:pt x="286" y="299"/>
                    <a:pt x="299" y="286"/>
                    <a:pt x="299" y="260"/>
                  </a:cubicBezTo>
                  <a:cubicBezTo>
                    <a:pt x="299" y="187"/>
                    <a:pt x="299" y="113"/>
                    <a:pt x="299" y="40"/>
                  </a:cubicBezTo>
                  <a:cubicBezTo>
                    <a:pt x="299" y="14"/>
                    <a:pt x="286" y="0"/>
                    <a:pt x="260" y="0"/>
                  </a:cubicBezTo>
                  <a:close/>
                  <a:moveTo>
                    <a:pt x="236" y="34"/>
                  </a:moveTo>
                  <a:cubicBezTo>
                    <a:pt x="265" y="34"/>
                    <a:pt x="265" y="34"/>
                    <a:pt x="265" y="64"/>
                  </a:cubicBezTo>
                  <a:cubicBezTo>
                    <a:pt x="265" y="93"/>
                    <a:pt x="265" y="93"/>
                    <a:pt x="236" y="93"/>
                  </a:cubicBezTo>
                  <a:cubicBezTo>
                    <a:pt x="207" y="93"/>
                    <a:pt x="207" y="93"/>
                    <a:pt x="207" y="63"/>
                  </a:cubicBezTo>
                  <a:cubicBezTo>
                    <a:pt x="207" y="34"/>
                    <a:pt x="207" y="34"/>
                    <a:pt x="236" y="34"/>
                  </a:cubicBezTo>
                  <a:close/>
                  <a:moveTo>
                    <a:pt x="150" y="92"/>
                  </a:moveTo>
                  <a:cubicBezTo>
                    <a:pt x="181" y="92"/>
                    <a:pt x="208" y="119"/>
                    <a:pt x="208" y="150"/>
                  </a:cubicBezTo>
                  <a:cubicBezTo>
                    <a:pt x="207" y="181"/>
                    <a:pt x="180" y="208"/>
                    <a:pt x="149" y="208"/>
                  </a:cubicBezTo>
                  <a:cubicBezTo>
                    <a:pt x="118" y="207"/>
                    <a:pt x="91" y="180"/>
                    <a:pt x="92" y="149"/>
                  </a:cubicBezTo>
                  <a:cubicBezTo>
                    <a:pt x="92" y="118"/>
                    <a:pt x="119" y="92"/>
                    <a:pt x="150" y="92"/>
                  </a:cubicBezTo>
                  <a:close/>
                  <a:moveTo>
                    <a:pt x="265" y="248"/>
                  </a:moveTo>
                  <a:cubicBezTo>
                    <a:pt x="265" y="261"/>
                    <a:pt x="262" y="265"/>
                    <a:pt x="247" y="265"/>
                  </a:cubicBezTo>
                  <a:cubicBezTo>
                    <a:pt x="215" y="265"/>
                    <a:pt x="182" y="265"/>
                    <a:pt x="150" y="265"/>
                  </a:cubicBezTo>
                  <a:cubicBezTo>
                    <a:pt x="117" y="265"/>
                    <a:pt x="84" y="265"/>
                    <a:pt x="52" y="265"/>
                  </a:cubicBezTo>
                  <a:cubicBezTo>
                    <a:pt x="38" y="265"/>
                    <a:pt x="34" y="261"/>
                    <a:pt x="34" y="248"/>
                  </a:cubicBezTo>
                  <a:cubicBezTo>
                    <a:pt x="34" y="211"/>
                    <a:pt x="34" y="175"/>
                    <a:pt x="34" y="138"/>
                  </a:cubicBezTo>
                  <a:cubicBezTo>
                    <a:pt x="34" y="128"/>
                    <a:pt x="37" y="126"/>
                    <a:pt x="46" y="126"/>
                  </a:cubicBezTo>
                  <a:cubicBezTo>
                    <a:pt x="60" y="127"/>
                    <a:pt x="60" y="126"/>
                    <a:pt x="58" y="140"/>
                  </a:cubicBezTo>
                  <a:cubicBezTo>
                    <a:pt x="53" y="187"/>
                    <a:pt x="85" y="231"/>
                    <a:pt x="131" y="240"/>
                  </a:cubicBezTo>
                  <a:cubicBezTo>
                    <a:pt x="178" y="249"/>
                    <a:pt x="225" y="221"/>
                    <a:pt x="238" y="176"/>
                  </a:cubicBezTo>
                  <a:cubicBezTo>
                    <a:pt x="242" y="161"/>
                    <a:pt x="243" y="147"/>
                    <a:pt x="240" y="133"/>
                  </a:cubicBezTo>
                  <a:cubicBezTo>
                    <a:pt x="239" y="128"/>
                    <a:pt x="240" y="127"/>
                    <a:pt x="245" y="126"/>
                  </a:cubicBezTo>
                  <a:cubicBezTo>
                    <a:pt x="265" y="125"/>
                    <a:pt x="265" y="125"/>
                    <a:pt x="265" y="146"/>
                  </a:cubicBezTo>
                  <a:cubicBezTo>
                    <a:pt x="265" y="180"/>
                    <a:pt x="265" y="214"/>
                    <a:pt x="265" y="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Oval 46">
              <a:extLst>
                <a:ext uri="{FF2B5EF4-FFF2-40B4-BE49-F238E27FC236}">
                  <a16:creationId xmlns:a16="http://schemas.microsoft.com/office/drawing/2014/main" id="{4D4DA1EE-60EC-D325-514C-5B115D527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630" y="3086847"/>
              <a:ext cx="812905" cy="75913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47">
              <a:extLst>
                <a:ext uri="{FF2B5EF4-FFF2-40B4-BE49-F238E27FC236}">
                  <a16:creationId xmlns:a16="http://schemas.microsoft.com/office/drawing/2014/main" id="{F48CB5DA-7DD0-25C5-6B07-47EA7EF51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360" y="3321606"/>
              <a:ext cx="351356" cy="371624"/>
            </a:xfrm>
            <a:custGeom>
              <a:avLst/>
              <a:gdLst>
                <a:gd name="T0" fmla="*/ 338 w 447"/>
                <a:gd name="T1" fmla="*/ 413 h 413"/>
                <a:gd name="T2" fmla="*/ 293 w 447"/>
                <a:gd name="T3" fmla="*/ 405 h 413"/>
                <a:gd name="T4" fmla="*/ 59 w 447"/>
                <a:gd name="T5" fmla="*/ 233 h 413"/>
                <a:gd name="T6" fmla="*/ 8 w 447"/>
                <a:gd name="T7" fmla="*/ 131 h 413"/>
                <a:gd name="T8" fmla="*/ 48 w 447"/>
                <a:gd name="T9" fmla="*/ 15 h 413"/>
                <a:gd name="T10" fmla="*/ 105 w 447"/>
                <a:gd name="T11" fmla="*/ 7 h 413"/>
                <a:gd name="T12" fmla="*/ 115 w 447"/>
                <a:gd name="T13" fmla="*/ 18 h 413"/>
                <a:gd name="T14" fmla="*/ 153 w 447"/>
                <a:gd name="T15" fmla="*/ 107 h 413"/>
                <a:gd name="T16" fmla="*/ 151 w 447"/>
                <a:gd name="T17" fmla="*/ 124 h 413"/>
                <a:gd name="T18" fmla="*/ 125 w 447"/>
                <a:gd name="T19" fmla="*/ 160 h 413"/>
                <a:gd name="T20" fmla="*/ 122 w 447"/>
                <a:gd name="T21" fmla="*/ 185 h 413"/>
                <a:gd name="T22" fmla="*/ 270 w 447"/>
                <a:gd name="T23" fmla="*/ 311 h 413"/>
                <a:gd name="T24" fmla="*/ 292 w 447"/>
                <a:gd name="T25" fmla="*/ 306 h 413"/>
                <a:gd name="T26" fmla="*/ 324 w 447"/>
                <a:gd name="T27" fmla="*/ 266 h 413"/>
                <a:gd name="T28" fmla="*/ 349 w 447"/>
                <a:gd name="T29" fmla="*/ 260 h 413"/>
                <a:gd name="T30" fmla="*/ 412 w 447"/>
                <a:gd name="T31" fmla="*/ 289 h 413"/>
                <a:gd name="T32" fmla="*/ 426 w 447"/>
                <a:gd name="T33" fmla="*/ 296 h 413"/>
                <a:gd name="T34" fmla="*/ 445 w 447"/>
                <a:gd name="T35" fmla="*/ 331 h 413"/>
                <a:gd name="T36" fmla="*/ 366 w 447"/>
                <a:gd name="T37" fmla="*/ 410 h 413"/>
                <a:gd name="T38" fmla="*/ 338 w 447"/>
                <a:gd name="T39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" h="413">
                  <a:moveTo>
                    <a:pt x="338" y="413"/>
                  </a:moveTo>
                  <a:cubicBezTo>
                    <a:pt x="323" y="413"/>
                    <a:pt x="308" y="410"/>
                    <a:pt x="293" y="405"/>
                  </a:cubicBezTo>
                  <a:cubicBezTo>
                    <a:pt x="194" y="377"/>
                    <a:pt x="119" y="315"/>
                    <a:pt x="59" y="233"/>
                  </a:cubicBezTo>
                  <a:cubicBezTo>
                    <a:pt x="36" y="202"/>
                    <a:pt x="15" y="170"/>
                    <a:pt x="8" y="131"/>
                  </a:cubicBezTo>
                  <a:cubicBezTo>
                    <a:pt x="0" y="85"/>
                    <a:pt x="13" y="46"/>
                    <a:pt x="48" y="15"/>
                  </a:cubicBezTo>
                  <a:cubicBezTo>
                    <a:pt x="58" y="5"/>
                    <a:pt x="92" y="0"/>
                    <a:pt x="105" y="7"/>
                  </a:cubicBezTo>
                  <a:cubicBezTo>
                    <a:pt x="110" y="9"/>
                    <a:pt x="113" y="13"/>
                    <a:pt x="115" y="18"/>
                  </a:cubicBezTo>
                  <a:cubicBezTo>
                    <a:pt x="128" y="48"/>
                    <a:pt x="140" y="77"/>
                    <a:pt x="153" y="107"/>
                  </a:cubicBezTo>
                  <a:cubicBezTo>
                    <a:pt x="155" y="113"/>
                    <a:pt x="154" y="119"/>
                    <a:pt x="151" y="124"/>
                  </a:cubicBezTo>
                  <a:cubicBezTo>
                    <a:pt x="145" y="138"/>
                    <a:pt x="135" y="149"/>
                    <a:pt x="125" y="160"/>
                  </a:cubicBezTo>
                  <a:cubicBezTo>
                    <a:pt x="117" y="168"/>
                    <a:pt x="116" y="176"/>
                    <a:pt x="122" y="185"/>
                  </a:cubicBezTo>
                  <a:cubicBezTo>
                    <a:pt x="157" y="243"/>
                    <a:pt x="206" y="286"/>
                    <a:pt x="270" y="311"/>
                  </a:cubicBezTo>
                  <a:cubicBezTo>
                    <a:pt x="279" y="315"/>
                    <a:pt x="286" y="314"/>
                    <a:pt x="292" y="306"/>
                  </a:cubicBezTo>
                  <a:cubicBezTo>
                    <a:pt x="303" y="293"/>
                    <a:pt x="314" y="280"/>
                    <a:pt x="324" y="266"/>
                  </a:cubicBezTo>
                  <a:cubicBezTo>
                    <a:pt x="331" y="257"/>
                    <a:pt x="339" y="255"/>
                    <a:pt x="349" y="260"/>
                  </a:cubicBezTo>
                  <a:cubicBezTo>
                    <a:pt x="370" y="269"/>
                    <a:pt x="391" y="280"/>
                    <a:pt x="412" y="289"/>
                  </a:cubicBezTo>
                  <a:cubicBezTo>
                    <a:pt x="416" y="292"/>
                    <a:pt x="421" y="294"/>
                    <a:pt x="426" y="296"/>
                  </a:cubicBezTo>
                  <a:cubicBezTo>
                    <a:pt x="447" y="307"/>
                    <a:pt x="447" y="307"/>
                    <a:pt x="445" y="331"/>
                  </a:cubicBezTo>
                  <a:cubicBezTo>
                    <a:pt x="441" y="376"/>
                    <a:pt x="407" y="399"/>
                    <a:pt x="366" y="410"/>
                  </a:cubicBezTo>
                  <a:cubicBezTo>
                    <a:pt x="357" y="413"/>
                    <a:pt x="348" y="413"/>
                    <a:pt x="338" y="4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48">
              <a:extLst>
                <a:ext uri="{FF2B5EF4-FFF2-40B4-BE49-F238E27FC236}">
                  <a16:creationId xmlns:a16="http://schemas.microsoft.com/office/drawing/2014/main" id="{DD2666D9-693B-2AFD-5591-57E8353FB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359" y="3319314"/>
              <a:ext cx="258806" cy="223306"/>
            </a:xfrm>
            <a:custGeom>
              <a:avLst/>
              <a:gdLst>
                <a:gd name="T0" fmla="*/ 151 w 207"/>
                <a:gd name="T1" fmla="*/ 60 h 177"/>
                <a:gd name="T2" fmla="*/ 189 w 207"/>
                <a:gd name="T3" fmla="*/ 113 h 177"/>
                <a:gd name="T4" fmla="*/ 205 w 207"/>
                <a:gd name="T5" fmla="*/ 164 h 177"/>
                <a:gd name="T6" fmla="*/ 203 w 207"/>
                <a:gd name="T7" fmla="*/ 174 h 177"/>
                <a:gd name="T8" fmla="*/ 175 w 207"/>
                <a:gd name="T9" fmla="*/ 176 h 177"/>
                <a:gd name="T10" fmla="*/ 170 w 207"/>
                <a:gd name="T11" fmla="*/ 172 h 177"/>
                <a:gd name="T12" fmla="*/ 129 w 207"/>
                <a:gd name="T13" fmla="*/ 86 h 177"/>
                <a:gd name="T14" fmla="*/ 7 w 207"/>
                <a:gd name="T15" fmla="*/ 36 h 177"/>
                <a:gd name="T16" fmla="*/ 1 w 207"/>
                <a:gd name="T17" fmla="*/ 36 h 177"/>
                <a:gd name="T18" fmla="*/ 0 w 207"/>
                <a:gd name="T19" fmla="*/ 4 h 177"/>
                <a:gd name="T20" fmla="*/ 9 w 207"/>
                <a:gd name="T21" fmla="*/ 0 h 177"/>
                <a:gd name="T22" fmla="*/ 68 w 207"/>
                <a:gd name="T23" fmla="*/ 8 h 177"/>
                <a:gd name="T24" fmla="*/ 112 w 207"/>
                <a:gd name="T25" fmla="*/ 28 h 177"/>
                <a:gd name="T26" fmla="*/ 124 w 207"/>
                <a:gd name="T27" fmla="*/ 37 h 177"/>
                <a:gd name="T28" fmla="*/ 137 w 207"/>
                <a:gd name="T29" fmla="*/ 48 h 177"/>
                <a:gd name="T30" fmla="*/ 151 w 207"/>
                <a:gd name="T31" fmla="*/ 6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7" h="177">
                  <a:moveTo>
                    <a:pt x="151" y="60"/>
                  </a:moveTo>
                  <a:cubicBezTo>
                    <a:pt x="168" y="75"/>
                    <a:pt x="180" y="94"/>
                    <a:pt x="189" y="113"/>
                  </a:cubicBezTo>
                  <a:cubicBezTo>
                    <a:pt x="197" y="130"/>
                    <a:pt x="202" y="147"/>
                    <a:pt x="205" y="164"/>
                  </a:cubicBezTo>
                  <a:cubicBezTo>
                    <a:pt x="205" y="168"/>
                    <a:pt x="207" y="171"/>
                    <a:pt x="203" y="174"/>
                  </a:cubicBezTo>
                  <a:cubicBezTo>
                    <a:pt x="194" y="175"/>
                    <a:pt x="184" y="175"/>
                    <a:pt x="175" y="176"/>
                  </a:cubicBezTo>
                  <a:cubicBezTo>
                    <a:pt x="171" y="177"/>
                    <a:pt x="170" y="176"/>
                    <a:pt x="170" y="172"/>
                  </a:cubicBezTo>
                  <a:cubicBezTo>
                    <a:pt x="165" y="139"/>
                    <a:pt x="152" y="111"/>
                    <a:pt x="129" y="86"/>
                  </a:cubicBezTo>
                  <a:cubicBezTo>
                    <a:pt x="96" y="52"/>
                    <a:pt x="55" y="34"/>
                    <a:pt x="7" y="36"/>
                  </a:cubicBezTo>
                  <a:cubicBezTo>
                    <a:pt x="6" y="36"/>
                    <a:pt x="5" y="36"/>
                    <a:pt x="1" y="36"/>
                  </a:cubicBezTo>
                  <a:cubicBezTo>
                    <a:pt x="1" y="25"/>
                    <a:pt x="0" y="14"/>
                    <a:pt x="0" y="4"/>
                  </a:cubicBezTo>
                  <a:cubicBezTo>
                    <a:pt x="2" y="0"/>
                    <a:pt x="6" y="1"/>
                    <a:pt x="9" y="0"/>
                  </a:cubicBezTo>
                  <a:cubicBezTo>
                    <a:pt x="29" y="0"/>
                    <a:pt x="49" y="3"/>
                    <a:pt x="68" y="8"/>
                  </a:cubicBezTo>
                  <a:cubicBezTo>
                    <a:pt x="83" y="13"/>
                    <a:pt x="98" y="19"/>
                    <a:pt x="112" y="28"/>
                  </a:cubicBezTo>
                  <a:cubicBezTo>
                    <a:pt x="116" y="31"/>
                    <a:pt x="120" y="34"/>
                    <a:pt x="124" y="37"/>
                  </a:cubicBezTo>
                  <a:cubicBezTo>
                    <a:pt x="127" y="40"/>
                    <a:pt x="133" y="45"/>
                    <a:pt x="137" y="48"/>
                  </a:cubicBezTo>
                  <a:cubicBezTo>
                    <a:pt x="140" y="51"/>
                    <a:pt x="148" y="57"/>
                    <a:pt x="15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49">
              <a:extLst>
                <a:ext uri="{FF2B5EF4-FFF2-40B4-BE49-F238E27FC236}">
                  <a16:creationId xmlns:a16="http://schemas.microsoft.com/office/drawing/2014/main" id="{D41271D8-5887-C5D7-879C-0B20ACC5D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230" y="3384588"/>
              <a:ext cx="184371" cy="162613"/>
            </a:xfrm>
            <a:custGeom>
              <a:avLst/>
              <a:gdLst>
                <a:gd name="T0" fmla="*/ 99 w 148"/>
                <a:gd name="T1" fmla="*/ 35 h 129"/>
                <a:gd name="T2" fmla="*/ 147 w 148"/>
                <a:gd name="T3" fmla="*/ 121 h 129"/>
                <a:gd name="T4" fmla="*/ 143 w 148"/>
                <a:gd name="T5" fmla="*/ 127 h 129"/>
                <a:gd name="T6" fmla="*/ 117 w 148"/>
                <a:gd name="T7" fmla="*/ 129 h 129"/>
                <a:gd name="T8" fmla="*/ 113 w 148"/>
                <a:gd name="T9" fmla="*/ 126 h 129"/>
                <a:gd name="T10" fmla="*/ 69 w 148"/>
                <a:gd name="T11" fmla="*/ 54 h 129"/>
                <a:gd name="T12" fmla="*/ 7 w 148"/>
                <a:gd name="T13" fmla="*/ 36 h 129"/>
                <a:gd name="T14" fmla="*/ 2 w 148"/>
                <a:gd name="T15" fmla="*/ 31 h 129"/>
                <a:gd name="T16" fmla="*/ 0 w 148"/>
                <a:gd name="T17" fmla="*/ 5 h 129"/>
                <a:gd name="T18" fmla="*/ 3 w 148"/>
                <a:gd name="T19" fmla="*/ 1 h 129"/>
                <a:gd name="T20" fmla="*/ 99 w 148"/>
                <a:gd name="T21" fmla="*/ 3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129">
                  <a:moveTo>
                    <a:pt x="99" y="35"/>
                  </a:moveTo>
                  <a:cubicBezTo>
                    <a:pt x="126" y="58"/>
                    <a:pt x="142" y="86"/>
                    <a:pt x="147" y="121"/>
                  </a:cubicBezTo>
                  <a:cubicBezTo>
                    <a:pt x="148" y="125"/>
                    <a:pt x="147" y="127"/>
                    <a:pt x="143" y="127"/>
                  </a:cubicBezTo>
                  <a:cubicBezTo>
                    <a:pt x="134" y="127"/>
                    <a:pt x="126" y="128"/>
                    <a:pt x="117" y="129"/>
                  </a:cubicBezTo>
                  <a:cubicBezTo>
                    <a:pt x="115" y="129"/>
                    <a:pt x="114" y="129"/>
                    <a:pt x="113" y="126"/>
                  </a:cubicBezTo>
                  <a:cubicBezTo>
                    <a:pt x="109" y="96"/>
                    <a:pt x="94" y="72"/>
                    <a:pt x="69" y="54"/>
                  </a:cubicBezTo>
                  <a:cubicBezTo>
                    <a:pt x="51" y="41"/>
                    <a:pt x="30" y="35"/>
                    <a:pt x="7" y="36"/>
                  </a:cubicBezTo>
                  <a:cubicBezTo>
                    <a:pt x="3" y="36"/>
                    <a:pt x="2" y="35"/>
                    <a:pt x="2" y="31"/>
                  </a:cubicBezTo>
                  <a:cubicBezTo>
                    <a:pt x="2" y="23"/>
                    <a:pt x="1" y="14"/>
                    <a:pt x="0" y="5"/>
                  </a:cubicBezTo>
                  <a:cubicBezTo>
                    <a:pt x="0" y="2"/>
                    <a:pt x="0" y="1"/>
                    <a:pt x="3" y="1"/>
                  </a:cubicBezTo>
                  <a:cubicBezTo>
                    <a:pt x="39" y="0"/>
                    <a:pt x="71" y="12"/>
                    <a:pt x="9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50">
              <a:extLst>
                <a:ext uri="{FF2B5EF4-FFF2-40B4-BE49-F238E27FC236}">
                  <a16:creationId xmlns:a16="http://schemas.microsoft.com/office/drawing/2014/main" id="{BC7C16B6-BD9C-B5AD-B071-C9B36D195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811" y="3447572"/>
              <a:ext cx="114516" cy="104209"/>
            </a:xfrm>
            <a:custGeom>
              <a:avLst/>
              <a:gdLst>
                <a:gd name="T0" fmla="*/ 60 w 92"/>
                <a:gd name="T1" fmla="*/ 83 h 83"/>
                <a:gd name="T2" fmla="*/ 7 w 92"/>
                <a:gd name="T3" fmla="*/ 35 h 83"/>
                <a:gd name="T4" fmla="*/ 2 w 92"/>
                <a:gd name="T5" fmla="*/ 32 h 83"/>
                <a:gd name="T6" fmla="*/ 0 w 92"/>
                <a:gd name="T7" fmla="*/ 6 h 83"/>
                <a:gd name="T8" fmla="*/ 3 w 92"/>
                <a:gd name="T9" fmla="*/ 3 h 83"/>
                <a:gd name="T10" fmla="*/ 92 w 92"/>
                <a:gd name="T11" fmla="*/ 78 h 83"/>
                <a:gd name="T12" fmla="*/ 89 w 92"/>
                <a:gd name="T13" fmla="*/ 81 h 83"/>
                <a:gd name="T14" fmla="*/ 60 w 9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83">
                  <a:moveTo>
                    <a:pt x="60" y="83"/>
                  </a:moveTo>
                  <a:cubicBezTo>
                    <a:pt x="56" y="55"/>
                    <a:pt x="34" y="36"/>
                    <a:pt x="7" y="35"/>
                  </a:cubicBezTo>
                  <a:cubicBezTo>
                    <a:pt x="4" y="35"/>
                    <a:pt x="3" y="35"/>
                    <a:pt x="2" y="32"/>
                  </a:cubicBezTo>
                  <a:cubicBezTo>
                    <a:pt x="2" y="24"/>
                    <a:pt x="1" y="15"/>
                    <a:pt x="0" y="6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45" y="0"/>
                    <a:pt x="88" y="36"/>
                    <a:pt x="92" y="78"/>
                  </a:cubicBezTo>
                  <a:cubicBezTo>
                    <a:pt x="92" y="80"/>
                    <a:pt x="91" y="81"/>
                    <a:pt x="89" y="81"/>
                  </a:cubicBezTo>
                  <a:cubicBezTo>
                    <a:pt x="80" y="82"/>
                    <a:pt x="70" y="82"/>
                    <a:pt x="60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Oval 51">
              <a:extLst>
                <a:ext uri="{FF2B5EF4-FFF2-40B4-BE49-F238E27FC236}">
                  <a16:creationId xmlns:a16="http://schemas.microsoft.com/office/drawing/2014/main" id="{7053AA09-6DC3-7CF3-E481-E6E97CC3B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756" y="2881371"/>
              <a:ext cx="490128" cy="4935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5" name="Freeform 52">
              <a:extLst>
                <a:ext uri="{FF2B5EF4-FFF2-40B4-BE49-F238E27FC236}">
                  <a16:creationId xmlns:a16="http://schemas.microsoft.com/office/drawing/2014/main" id="{6CBC2956-DFA8-C952-FB43-E765F62380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7510" y="3036113"/>
              <a:ext cx="38935" cy="206129"/>
            </a:xfrm>
            <a:custGeom>
              <a:avLst/>
              <a:gdLst>
                <a:gd name="T0" fmla="*/ 0 w 34"/>
                <a:gd name="T1" fmla="*/ 32 h 180"/>
                <a:gd name="T2" fmla="*/ 0 w 34"/>
                <a:gd name="T3" fmla="*/ 0 h 180"/>
                <a:gd name="T4" fmla="*/ 34 w 34"/>
                <a:gd name="T5" fmla="*/ 0 h 180"/>
                <a:gd name="T6" fmla="*/ 34 w 34"/>
                <a:gd name="T7" fmla="*/ 32 h 180"/>
                <a:gd name="T8" fmla="*/ 0 w 34"/>
                <a:gd name="T9" fmla="*/ 32 h 180"/>
                <a:gd name="T10" fmla="*/ 0 w 34"/>
                <a:gd name="T11" fmla="*/ 180 h 180"/>
                <a:gd name="T12" fmla="*/ 0 w 34"/>
                <a:gd name="T13" fmla="*/ 50 h 180"/>
                <a:gd name="T14" fmla="*/ 34 w 34"/>
                <a:gd name="T15" fmla="*/ 50 h 180"/>
                <a:gd name="T16" fmla="*/ 34 w 34"/>
                <a:gd name="T17" fmla="*/ 180 h 180"/>
                <a:gd name="T18" fmla="*/ 0 w 34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80">
                  <a:moveTo>
                    <a:pt x="0" y="32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0" y="32"/>
                  </a:lnTo>
                  <a:close/>
                  <a:moveTo>
                    <a:pt x="0" y="180"/>
                  </a:moveTo>
                  <a:lnTo>
                    <a:pt x="0" y="50"/>
                  </a:lnTo>
                  <a:lnTo>
                    <a:pt x="34" y="50"/>
                  </a:lnTo>
                  <a:lnTo>
                    <a:pt x="34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53">
              <a:extLst>
                <a:ext uri="{FF2B5EF4-FFF2-40B4-BE49-F238E27FC236}">
                  <a16:creationId xmlns:a16="http://schemas.microsoft.com/office/drawing/2014/main" id="{913BF998-5451-EDE5-58C5-480193656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680" y="3067427"/>
              <a:ext cx="133984" cy="152306"/>
            </a:xfrm>
            <a:custGeom>
              <a:avLst/>
              <a:gdLst>
                <a:gd name="T0" fmla="*/ 107 w 107"/>
                <a:gd name="T1" fmla="*/ 120 h 120"/>
                <a:gd name="T2" fmla="*/ 76 w 107"/>
                <a:gd name="T3" fmla="*/ 120 h 120"/>
                <a:gd name="T4" fmla="*/ 76 w 107"/>
                <a:gd name="T5" fmla="*/ 60 h 120"/>
                <a:gd name="T6" fmla="*/ 74 w 107"/>
                <a:gd name="T7" fmla="*/ 35 h 120"/>
                <a:gd name="T8" fmla="*/ 68 w 107"/>
                <a:gd name="T9" fmla="*/ 27 h 120"/>
                <a:gd name="T10" fmla="*/ 57 w 107"/>
                <a:gd name="T11" fmla="*/ 23 h 120"/>
                <a:gd name="T12" fmla="*/ 42 w 107"/>
                <a:gd name="T13" fmla="*/ 28 h 120"/>
                <a:gd name="T14" fmla="*/ 33 w 107"/>
                <a:gd name="T15" fmla="*/ 40 h 120"/>
                <a:gd name="T16" fmla="*/ 31 w 107"/>
                <a:gd name="T17" fmla="*/ 67 h 120"/>
                <a:gd name="T18" fmla="*/ 31 w 107"/>
                <a:gd name="T19" fmla="*/ 120 h 120"/>
                <a:gd name="T20" fmla="*/ 0 w 107"/>
                <a:gd name="T21" fmla="*/ 120 h 120"/>
                <a:gd name="T22" fmla="*/ 0 w 107"/>
                <a:gd name="T23" fmla="*/ 2 h 120"/>
                <a:gd name="T24" fmla="*/ 29 w 107"/>
                <a:gd name="T25" fmla="*/ 2 h 120"/>
                <a:gd name="T26" fmla="*/ 29 w 107"/>
                <a:gd name="T27" fmla="*/ 20 h 120"/>
                <a:gd name="T28" fmla="*/ 68 w 107"/>
                <a:gd name="T29" fmla="*/ 0 h 120"/>
                <a:gd name="T30" fmla="*/ 86 w 107"/>
                <a:gd name="T31" fmla="*/ 3 h 120"/>
                <a:gd name="T32" fmla="*/ 99 w 107"/>
                <a:gd name="T33" fmla="*/ 13 h 120"/>
                <a:gd name="T34" fmla="*/ 106 w 107"/>
                <a:gd name="T35" fmla="*/ 26 h 120"/>
                <a:gd name="T36" fmla="*/ 107 w 107"/>
                <a:gd name="T37" fmla="*/ 47 h 120"/>
                <a:gd name="T38" fmla="*/ 107 w 107"/>
                <a:gd name="T3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120">
                  <a:moveTo>
                    <a:pt x="107" y="120"/>
                  </a:moveTo>
                  <a:cubicBezTo>
                    <a:pt x="76" y="120"/>
                    <a:pt x="76" y="120"/>
                    <a:pt x="76" y="12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47"/>
                    <a:pt x="75" y="39"/>
                    <a:pt x="74" y="35"/>
                  </a:cubicBezTo>
                  <a:cubicBezTo>
                    <a:pt x="73" y="32"/>
                    <a:pt x="70" y="29"/>
                    <a:pt x="68" y="27"/>
                  </a:cubicBezTo>
                  <a:cubicBezTo>
                    <a:pt x="64" y="25"/>
                    <a:pt x="61" y="23"/>
                    <a:pt x="57" y="23"/>
                  </a:cubicBezTo>
                  <a:cubicBezTo>
                    <a:pt x="51" y="23"/>
                    <a:pt x="46" y="25"/>
                    <a:pt x="42" y="28"/>
                  </a:cubicBezTo>
                  <a:cubicBezTo>
                    <a:pt x="38" y="31"/>
                    <a:pt x="35" y="35"/>
                    <a:pt x="33" y="40"/>
                  </a:cubicBezTo>
                  <a:cubicBezTo>
                    <a:pt x="32" y="45"/>
                    <a:pt x="31" y="54"/>
                    <a:pt x="31" y="67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9" y="6"/>
                    <a:pt x="52" y="0"/>
                    <a:pt x="68" y="0"/>
                  </a:cubicBezTo>
                  <a:cubicBezTo>
                    <a:pt x="74" y="0"/>
                    <a:pt x="81" y="1"/>
                    <a:pt x="86" y="3"/>
                  </a:cubicBezTo>
                  <a:cubicBezTo>
                    <a:pt x="92" y="6"/>
                    <a:pt x="96" y="9"/>
                    <a:pt x="99" y="13"/>
                  </a:cubicBezTo>
                  <a:cubicBezTo>
                    <a:pt x="102" y="17"/>
                    <a:pt x="104" y="21"/>
                    <a:pt x="106" y="26"/>
                  </a:cubicBezTo>
                  <a:cubicBezTo>
                    <a:pt x="107" y="31"/>
                    <a:pt x="107" y="38"/>
                    <a:pt x="107" y="47"/>
                  </a:cubicBezTo>
                  <a:lnTo>
                    <a:pt x="107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69">
              <a:extLst>
                <a:ext uri="{FF2B5EF4-FFF2-40B4-BE49-F238E27FC236}">
                  <a16:creationId xmlns:a16="http://schemas.microsoft.com/office/drawing/2014/main" id="{2DBFCFE5-46C0-4F42-D737-51B22207F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871" y="2870412"/>
              <a:ext cx="113371" cy="115661"/>
            </a:xfrm>
            <a:custGeom>
              <a:avLst/>
              <a:gdLst>
                <a:gd name="T0" fmla="*/ 91 w 91"/>
                <a:gd name="T1" fmla="*/ 46 h 92"/>
                <a:gd name="T2" fmla="*/ 46 w 91"/>
                <a:gd name="T3" fmla="*/ 92 h 92"/>
                <a:gd name="T4" fmla="*/ 0 w 91"/>
                <a:gd name="T5" fmla="*/ 46 h 92"/>
                <a:gd name="T6" fmla="*/ 46 w 91"/>
                <a:gd name="T7" fmla="*/ 1 h 92"/>
                <a:gd name="T8" fmla="*/ 91 w 91"/>
                <a:gd name="T9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91" y="46"/>
                  </a:moveTo>
                  <a:cubicBezTo>
                    <a:pt x="91" y="72"/>
                    <a:pt x="71" y="92"/>
                    <a:pt x="46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1" y="1"/>
                    <a:pt x="46" y="1"/>
                  </a:cubicBezTo>
                  <a:cubicBezTo>
                    <a:pt x="71" y="0"/>
                    <a:pt x="91" y="21"/>
                    <a:pt x="91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48" name="object 16">
            <a:extLst>
              <a:ext uri="{FF2B5EF4-FFF2-40B4-BE49-F238E27FC236}">
                <a16:creationId xmlns:a16="http://schemas.microsoft.com/office/drawing/2014/main" id="{E698CA59-7591-241A-EE82-62452DF188F1}"/>
              </a:ext>
            </a:extLst>
          </p:cNvPr>
          <p:cNvSpPr txBox="1"/>
          <p:nvPr/>
        </p:nvSpPr>
        <p:spPr>
          <a:xfrm>
            <a:off x="813358" y="2818742"/>
            <a:ext cx="5622619" cy="2570575"/>
          </a:xfrm>
          <a:prstGeom prst="rect">
            <a:avLst/>
          </a:prstGeom>
          <a:ln w="13716">
            <a:solidFill>
              <a:srgbClr val="5B9BD4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18110" marR="111125" algn="just">
              <a:lnSpc>
                <a:spcPct val="99800"/>
              </a:lnSpc>
              <a:spcBef>
                <a:spcPts val="445"/>
              </a:spcBef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Цифровые платформы для образования все чаще применяются в большинстве университетов страны и за рубежом.</a:t>
            </a:r>
          </a:p>
          <a:p>
            <a:pPr marL="118110" marR="111125" algn="just">
              <a:lnSpc>
                <a:spcPct val="99800"/>
              </a:lnSpc>
              <a:spcBef>
                <a:spcPts val="445"/>
              </a:spcBef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К ним относятся Microsoft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Teams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Zoom — приложения, используемые многими университетами для проведения онлайн-обучения в период эпидемии и пост-ковида с дружественным интерфейсом, простым в использовании и интегрированным со многими сервисными функциями,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которами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максимально полно обслуживают деятельность, связанную с обучением.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E32E4F7-E96D-4D4B-9BA7-80A1A5CE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28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для персонализированного обучения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13F02C5-D91C-41C8-A768-087FD6AD5394}"/>
              </a:ext>
            </a:extLst>
          </p:cNvPr>
          <p:cNvSpPr/>
          <p:nvPr/>
        </p:nvSpPr>
        <p:spPr>
          <a:xfrm rot="16200000">
            <a:off x="-2115012" y="3313252"/>
            <a:ext cx="4461521" cy="231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693E34A-F2A7-4E9A-9A78-F0DE68BFAC43}"/>
              </a:ext>
            </a:extLst>
          </p:cNvPr>
          <p:cNvSpPr/>
          <p:nvPr/>
        </p:nvSpPr>
        <p:spPr>
          <a:xfrm rot="16200000">
            <a:off x="9845491" y="3313250"/>
            <a:ext cx="4461521" cy="231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88;p32">
            <a:extLst>
              <a:ext uri="{FF2B5EF4-FFF2-40B4-BE49-F238E27FC236}">
                <a16:creationId xmlns:a16="http://schemas.microsoft.com/office/drawing/2014/main" id="{047AD84B-D658-9716-D610-A339BCBEF043}"/>
              </a:ext>
            </a:extLst>
          </p:cNvPr>
          <p:cNvSpPr txBox="1">
            <a:spLocks/>
          </p:cNvSpPr>
          <p:nvPr/>
        </p:nvSpPr>
        <p:spPr>
          <a:xfrm>
            <a:off x="525348" y="6581700"/>
            <a:ext cx="379800" cy="174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en-GB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7</a:t>
            </a:fld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880FC35B-E1EF-A1B6-AA9E-D1077D7FDF54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966000" y="6669000"/>
            <a:ext cx="1122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Top Advantages and Disadvantages of Artificial Intelligence [2023 Edition]">
            <a:extLst>
              <a:ext uri="{FF2B5EF4-FFF2-40B4-BE49-F238E27FC236}">
                <a16:creationId xmlns:a16="http://schemas.microsoft.com/office/drawing/2014/main" id="{A4FBBE74-C492-D156-FFB5-DBEC7D3C0F5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0" y="1669842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Лицом к лицу. Как технологии распознавания лиц сделают мир безопаснее и  изменят жизнь человечества?: Интернет: Интернет и СМИ: Lenta.ru">
            <a:extLst>
              <a:ext uri="{FF2B5EF4-FFF2-40B4-BE49-F238E27FC236}">
                <a16:creationId xmlns:a16="http://schemas.microsoft.com/office/drawing/2014/main" id="{89B0CA8E-5A02-F793-56B8-2B919AE0C0F0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61" y="1669842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Удаленная биометрическая идентификация и биометрическая экосистема для  банков">
            <a:extLst>
              <a:ext uri="{FF2B5EF4-FFF2-40B4-BE49-F238E27FC236}">
                <a16:creationId xmlns:a16="http://schemas.microsoft.com/office/drawing/2014/main" id="{04CBBB86-A36E-0F33-FA5D-B3297CFD933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74" y="1711694"/>
            <a:ext cx="263719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Системы распознавания эмоций предложили временно запретить">
            <a:extLst>
              <a:ext uri="{FF2B5EF4-FFF2-40B4-BE49-F238E27FC236}">
                <a16:creationId xmlns:a16="http://schemas.microsoft.com/office/drawing/2014/main" id="{BA3EFAAC-C013-EE3D-7FB5-0D050F360C7D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220" y="171169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89E413-98EB-3B17-50F7-C791F71E6598}"/>
              </a:ext>
            </a:extLst>
          </p:cNvPr>
          <p:cNvSpPr txBox="1"/>
          <p:nvPr/>
        </p:nvSpPr>
        <p:spPr>
          <a:xfrm>
            <a:off x="2181254" y="5669280"/>
            <a:ext cx="8084456" cy="634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3660" marR="106045" indent="179705" algn="ctr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</a:t>
            </a:r>
            <a:r>
              <a:rPr lang="ru-RU" sz="1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удут создавать новые, разнообразный и более эффективный</a:t>
            </a:r>
            <a:r>
              <a:rPr lang="vi-VN" sz="1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доступ к информации для персонализированного обучения.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9A25AF-5737-64B3-9140-054E3E97CAD3}"/>
              </a:ext>
            </a:extLst>
          </p:cNvPr>
          <p:cNvSpPr txBox="1"/>
          <p:nvPr/>
        </p:nvSpPr>
        <p:spPr>
          <a:xfrm>
            <a:off x="504904" y="3924262"/>
            <a:ext cx="1841911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54076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solidFill>
                  <a:srgbClr val="154076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родукт искусственного </a:t>
            </a:r>
          </a:p>
          <a:p>
            <a:pPr algn="ctr"/>
            <a:r>
              <a:rPr lang="ru-RU" sz="1600" dirty="0">
                <a:solidFill>
                  <a:srgbClr val="154076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интеллекта (ИИ) </a:t>
            </a:r>
            <a:endParaRPr lang="ru-RU" sz="1600" dirty="0">
              <a:solidFill>
                <a:srgbClr val="154076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1F00E2-E90A-098E-DE5C-0E13F830D072}"/>
              </a:ext>
            </a:extLst>
          </p:cNvPr>
          <p:cNvSpPr txBox="1"/>
          <p:nvPr/>
        </p:nvSpPr>
        <p:spPr>
          <a:xfrm>
            <a:off x="3092600" y="3924262"/>
            <a:ext cx="2256121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54076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154076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ехнологий распознавания лиц (</a:t>
            </a:r>
            <a:r>
              <a:rPr lang="en-US" sz="1600" dirty="0" err="1">
                <a:solidFill>
                  <a:srgbClr val="154076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Facecognition</a:t>
            </a:r>
            <a:r>
              <a:rPr lang="ru-RU" sz="1600" dirty="0">
                <a:solidFill>
                  <a:srgbClr val="154076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</a:t>
            </a:r>
            <a:endParaRPr lang="ru-RU" sz="1600" dirty="0">
              <a:solidFill>
                <a:srgbClr val="154076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82BE3-48B8-4EFC-A7BE-7266DE63285F}"/>
              </a:ext>
            </a:extLst>
          </p:cNvPr>
          <p:cNvSpPr txBox="1"/>
          <p:nvPr/>
        </p:nvSpPr>
        <p:spPr>
          <a:xfrm>
            <a:off x="7053889" y="3985817"/>
            <a:ext cx="1770743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54076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Биометрии (</a:t>
            </a:r>
            <a:r>
              <a:rPr lang="en-US" sz="1600" dirty="0">
                <a:solidFill>
                  <a:srgbClr val="154076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Biometrics</a:t>
            </a:r>
            <a:r>
              <a:rPr lang="ru-RU" sz="1600" dirty="0">
                <a:solidFill>
                  <a:srgbClr val="154076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</a:t>
            </a:r>
            <a:endParaRPr lang="ru-RU" sz="1600" dirty="0">
              <a:solidFill>
                <a:srgbClr val="154076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8E4F12-8A87-6805-5324-5043B0CB6011}"/>
              </a:ext>
            </a:extLst>
          </p:cNvPr>
          <p:cNvSpPr txBox="1"/>
          <p:nvPr/>
        </p:nvSpPr>
        <p:spPr>
          <a:xfrm>
            <a:off x="9751485" y="3985817"/>
            <a:ext cx="2015470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54076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rgbClr val="154076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аспознавания эмоций </a:t>
            </a:r>
            <a:endParaRPr lang="ru-RU" sz="1600" dirty="0">
              <a:solidFill>
                <a:srgbClr val="154076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7">
            <a:extLst>
              <a:ext uri="{FF2B5EF4-FFF2-40B4-BE49-F238E27FC236}">
                <a16:creationId xmlns:a16="http://schemas.microsoft.com/office/drawing/2014/main" id="{F22A5C97-1CA9-ED66-217C-522B95760499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1418940" y="4755259"/>
            <a:ext cx="6920" cy="550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9">
            <a:extLst>
              <a:ext uri="{FF2B5EF4-FFF2-40B4-BE49-F238E27FC236}">
                <a16:creationId xmlns:a16="http://schemas.microsoft.com/office/drawing/2014/main" id="{B896298B-2CA1-0C91-FF2C-6BFD5DE04A9B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4213740" y="4755259"/>
            <a:ext cx="6921" cy="550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40">
            <a:extLst>
              <a:ext uri="{FF2B5EF4-FFF2-40B4-BE49-F238E27FC236}">
                <a16:creationId xmlns:a16="http://schemas.microsoft.com/office/drawing/2014/main" id="{60AFAD5C-31C4-FC09-5920-407AEC37A61F}"/>
              </a:ext>
            </a:extLst>
          </p:cNvPr>
          <p:cNvCxnSpPr>
            <a:cxnSpLocks/>
          </p:cNvCxnSpPr>
          <p:nvPr/>
        </p:nvCxnSpPr>
        <p:spPr>
          <a:xfrm>
            <a:off x="7939261" y="4570593"/>
            <a:ext cx="0" cy="735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41">
            <a:extLst>
              <a:ext uri="{FF2B5EF4-FFF2-40B4-BE49-F238E27FC236}">
                <a16:creationId xmlns:a16="http://schemas.microsoft.com/office/drawing/2014/main" id="{03EC0BB5-BF1E-148D-8778-B9C8ABAA179F}"/>
              </a:ext>
            </a:extLst>
          </p:cNvPr>
          <p:cNvCxnSpPr>
            <a:cxnSpLocks/>
          </p:cNvCxnSpPr>
          <p:nvPr/>
        </p:nvCxnSpPr>
        <p:spPr>
          <a:xfrm>
            <a:off x="10766140" y="4570592"/>
            <a:ext cx="0" cy="735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42">
            <a:extLst>
              <a:ext uri="{FF2B5EF4-FFF2-40B4-BE49-F238E27FC236}">
                <a16:creationId xmlns:a16="http://schemas.microsoft.com/office/drawing/2014/main" id="{226A60A9-F29F-A682-7BD1-D2A21E2E4E78}"/>
              </a:ext>
            </a:extLst>
          </p:cNvPr>
          <p:cNvCxnSpPr>
            <a:cxnSpLocks/>
          </p:cNvCxnSpPr>
          <p:nvPr/>
        </p:nvCxnSpPr>
        <p:spPr>
          <a:xfrm>
            <a:off x="1425859" y="5306046"/>
            <a:ext cx="9340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47">
            <a:extLst>
              <a:ext uri="{FF2B5EF4-FFF2-40B4-BE49-F238E27FC236}">
                <a16:creationId xmlns:a16="http://schemas.microsoft.com/office/drawing/2014/main" id="{9E0A7C81-5FCB-8084-A6C6-76E270301C31}"/>
              </a:ext>
            </a:extLst>
          </p:cNvPr>
          <p:cNvCxnSpPr>
            <a:cxnSpLocks/>
          </p:cNvCxnSpPr>
          <p:nvPr/>
        </p:nvCxnSpPr>
        <p:spPr>
          <a:xfrm flipH="1">
            <a:off x="6174338" y="5299647"/>
            <a:ext cx="6920" cy="369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3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73086-4B53-439B-B061-CD50F5B3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2" y="193366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науки и техники в современном образовании</a:t>
            </a:r>
          </a:p>
        </p:txBody>
      </p:sp>
      <p:sp>
        <p:nvSpPr>
          <p:cNvPr id="8" name="Google Shape;188;p32">
            <a:extLst>
              <a:ext uri="{FF2B5EF4-FFF2-40B4-BE49-F238E27FC236}">
                <a16:creationId xmlns:a16="http://schemas.microsoft.com/office/drawing/2014/main" id="{1A439020-05AE-0569-3AC3-61569EAF2CA5}"/>
              </a:ext>
            </a:extLst>
          </p:cNvPr>
          <p:cNvSpPr txBox="1">
            <a:spLocks/>
          </p:cNvSpPr>
          <p:nvPr/>
        </p:nvSpPr>
        <p:spPr>
          <a:xfrm>
            <a:off x="525348" y="6581700"/>
            <a:ext cx="379800" cy="174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en-GB" smtClean="0">
                <a:solidFill>
                  <a:schemeClr val="bg1"/>
                </a:solidFill>
              </a:rPr>
              <a:pPr algn="ctr"/>
              <a:t>8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796FEF76-0DD6-81B4-3535-5C4501222C76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966000" y="6669000"/>
            <a:ext cx="7605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ound Same Side Corner Rectangle 3">
            <a:extLst>
              <a:ext uri="{FF2B5EF4-FFF2-40B4-BE49-F238E27FC236}">
                <a16:creationId xmlns:a16="http://schemas.microsoft.com/office/drawing/2014/main" id="{62D83F66-4927-AEEE-38AA-837C94975703}"/>
              </a:ext>
            </a:extLst>
          </p:cNvPr>
          <p:cNvSpPr/>
          <p:nvPr/>
        </p:nvSpPr>
        <p:spPr>
          <a:xfrm rot="16200000">
            <a:off x="5191086" y="-2520319"/>
            <a:ext cx="817670" cy="8552160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rgbClr val="E66C7D"/>
              </a:gs>
              <a:gs pos="99000">
                <a:srgbClr val="E66C7D">
                  <a:lumMod val="75000"/>
                </a:srgbClr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ound Same Side Corner Rectangle 6">
            <a:extLst>
              <a:ext uri="{FF2B5EF4-FFF2-40B4-BE49-F238E27FC236}">
                <a16:creationId xmlns:a16="http://schemas.microsoft.com/office/drawing/2014/main" id="{3EFA73FE-0B4C-036E-9D1B-6FCA351B89E0}"/>
              </a:ext>
            </a:extLst>
          </p:cNvPr>
          <p:cNvSpPr/>
          <p:nvPr/>
        </p:nvSpPr>
        <p:spPr>
          <a:xfrm rot="5400000" flipH="1">
            <a:off x="9925791" y="1291305"/>
            <a:ext cx="817670" cy="928914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rgbClr val="E66C7D">
                  <a:lumMod val="75000"/>
                </a:srgbClr>
              </a:gs>
              <a:gs pos="100000">
                <a:srgbClr val="E66C7D"/>
              </a:gs>
            </a:gsLst>
            <a:lin ang="162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 Same Side Corner Rectangle 26">
            <a:extLst>
              <a:ext uri="{FF2B5EF4-FFF2-40B4-BE49-F238E27FC236}">
                <a16:creationId xmlns:a16="http://schemas.microsoft.com/office/drawing/2014/main" id="{F552C61A-3E65-A241-8283-C22EA2CC40BF}"/>
              </a:ext>
            </a:extLst>
          </p:cNvPr>
          <p:cNvSpPr/>
          <p:nvPr/>
        </p:nvSpPr>
        <p:spPr>
          <a:xfrm rot="16200000">
            <a:off x="5216864" y="-1425221"/>
            <a:ext cx="817671" cy="8552161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rgbClr val="60B5CC"/>
              </a:gs>
              <a:gs pos="99000">
                <a:srgbClr val="60B5CC">
                  <a:lumMod val="75000"/>
                </a:srgbClr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ound Same Side Corner Rectangle 27">
            <a:extLst>
              <a:ext uri="{FF2B5EF4-FFF2-40B4-BE49-F238E27FC236}">
                <a16:creationId xmlns:a16="http://schemas.microsoft.com/office/drawing/2014/main" id="{044B0714-CDE8-A947-5501-26114F5F3234}"/>
              </a:ext>
            </a:extLst>
          </p:cNvPr>
          <p:cNvSpPr/>
          <p:nvPr/>
        </p:nvSpPr>
        <p:spPr>
          <a:xfrm rot="5400000" flipH="1">
            <a:off x="9929164" y="2385835"/>
            <a:ext cx="835797" cy="942126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rgbClr val="60B5CC">
                  <a:lumMod val="75000"/>
                </a:srgbClr>
              </a:gs>
              <a:gs pos="100000">
                <a:srgbClr val="60B5CC"/>
              </a:gs>
            </a:gsLst>
            <a:lin ang="162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ound Same Side Corner Rectangle 28">
            <a:extLst>
              <a:ext uri="{FF2B5EF4-FFF2-40B4-BE49-F238E27FC236}">
                <a16:creationId xmlns:a16="http://schemas.microsoft.com/office/drawing/2014/main" id="{E1DED090-8D31-7EB6-5830-1A77F3A788A1}"/>
              </a:ext>
            </a:extLst>
          </p:cNvPr>
          <p:cNvSpPr/>
          <p:nvPr/>
        </p:nvSpPr>
        <p:spPr>
          <a:xfrm rot="16200000">
            <a:off x="5224051" y="-332992"/>
            <a:ext cx="726863" cy="8527286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ound Same Side Corner Rectangle 29">
            <a:extLst>
              <a:ext uri="{FF2B5EF4-FFF2-40B4-BE49-F238E27FC236}">
                <a16:creationId xmlns:a16="http://schemas.microsoft.com/office/drawing/2014/main" id="{6D4A2D1F-D1D5-EA91-62A6-CDA2A5F50DDE}"/>
              </a:ext>
            </a:extLst>
          </p:cNvPr>
          <p:cNvSpPr/>
          <p:nvPr/>
        </p:nvSpPr>
        <p:spPr>
          <a:xfrm rot="5400000" flipH="1">
            <a:off x="9977414" y="3453370"/>
            <a:ext cx="726863" cy="954560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 Same Side Corner Rectangle 30">
            <a:extLst>
              <a:ext uri="{FF2B5EF4-FFF2-40B4-BE49-F238E27FC236}">
                <a16:creationId xmlns:a16="http://schemas.microsoft.com/office/drawing/2014/main" id="{EFEC97B6-A5B9-A7FB-F29F-9D5E90C7D079}"/>
              </a:ext>
            </a:extLst>
          </p:cNvPr>
          <p:cNvSpPr/>
          <p:nvPr/>
        </p:nvSpPr>
        <p:spPr>
          <a:xfrm rot="16200000">
            <a:off x="5288045" y="615901"/>
            <a:ext cx="726863" cy="852728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rgbClr val="F0AD00"/>
              </a:gs>
              <a:gs pos="99000">
                <a:srgbClr val="F0AD00">
                  <a:lumMod val="75000"/>
                </a:srgbClr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ound Same Side Corner Rectangle 31">
            <a:extLst>
              <a:ext uri="{FF2B5EF4-FFF2-40B4-BE49-F238E27FC236}">
                <a16:creationId xmlns:a16="http://schemas.microsoft.com/office/drawing/2014/main" id="{64D7AB83-23E2-A9BD-E2F1-C3A9EBD52CE6}"/>
              </a:ext>
            </a:extLst>
          </p:cNvPr>
          <p:cNvSpPr/>
          <p:nvPr/>
        </p:nvSpPr>
        <p:spPr>
          <a:xfrm rot="5400000" flipH="1">
            <a:off x="9983630" y="4423581"/>
            <a:ext cx="726863" cy="942127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rgbClr val="F0AD00">
                  <a:lumMod val="75000"/>
                </a:srgbClr>
              </a:gs>
              <a:gs pos="100000">
                <a:srgbClr val="F0AD00"/>
              </a:gs>
            </a:gsLst>
            <a:lin ang="162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9042013C-221C-3C1E-2854-55C78E0CB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5921" y="1432594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33">
            <a:extLst>
              <a:ext uri="{FF2B5EF4-FFF2-40B4-BE49-F238E27FC236}">
                <a16:creationId xmlns:a16="http://schemas.microsoft.com/office/drawing/2014/main" id="{F37FCC1C-678A-1BBC-5BAE-AA4456909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9701" y="2558472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id="{ACFF0F6B-96E9-6285-6F20-30095AD83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137" y="364447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96B6921F-42CE-A60A-D156-53796B921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9701" y="4633736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B9BA6B-7D99-5EB4-1B31-132E5EE36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840" y="1425140"/>
            <a:ext cx="85779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Во-первых, применение технологий в обучении играет роль в продвижении открытого образования, делая образовательную деятельность более эффективной. </a:t>
            </a:r>
          </a:p>
        </p:txBody>
      </p:sp>
      <p:sp>
        <p:nvSpPr>
          <p:cNvPr id="31" name="Rectangle 37">
            <a:extLst>
              <a:ext uri="{FF2B5EF4-FFF2-40B4-BE49-F238E27FC236}">
                <a16:creationId xmlns:a16="http://schemas.microsoft.com/office/drawing/2014/main" id="{B78BD8DC-A294-92A6-E581-55B537087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840" y="2532832"/>
            <a:ext cx="85397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Во-вторых, преподаватели и учащиеся могут легко собирать, синтезировать и хранить богатый и разнообразный объем знаний, которые регулярно обновляются.</a:t>
            </a:r>
            <a:endParaRPr lang="en-US" sz="16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32" name="Rectangle 38">
            <a:extLst>
              <a:ext uri="{FF2B5EF4-FFF2-40B4-BE49-F238E27FC236}">
                <a16:creationId xmlns:a16="http://schemas.microsoft.com/office/drawing/2014/main" id="{102F8CF7-0FCE-6147-9690-1D0A43C63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840" y="3741220"/>
            <a:ext cx="85272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В-третьих, обеспечить удобство благодаря гибкому учебному пространству и времени.</a:t>
            </a:r>
            <a:endParaRPr lang="en-US" sz="16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8">
            <a:extLst>
              <a:ext uri="{FF2B5EF4-FFF2-40B4-BE49-F238E27FC236}">
                <a16:creationId xmlns:a16="http://schemas.microsoft.com/office/drawing/2014/main" id="{579730E2-DE82-A9C4-6EB0-BE78C3B81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277" y="4699644"/>
            <a:ext cx="85272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В-четвертых, роль в содействии развитию личных способностей. </a:t>
            </a:r>
            <a:endParaRPr lang="ru-RU" sz="1600" dirty="0">
              <a:solidFill>
                <a:prstClr val="white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 Same Side Corner Rectangle 30">
            <a:extLst>
              <a:ext uri="{FF2B5EF4-FFF2-40B4-BE49-F238E27FC236}">
                <a16:creationId xmlns:a16="http://schemas.microsoft.com/office/drawing/2014/main" id="{933BDC33-E4DC-EE58-CC25-998FF54D8CC8}"/>
              </a:ext>
            </a:extLst>
          </p:cNvPr>
          <p:cNvSpPr/>
          <p:nvPr/>
        </p:nvSpPr>
        <p:spPr>
          <a:xfrm rot="16200000">
            <a:off x="5288045" y="1574325"/>
            <a:ext cx="726863" cy="8527287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92D050"/>
          </a:soli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 Same Side Corner Rectangle 31">
            <a:extLst>
              <a:ext uri="{FF2B5EF4-FFF2-40B4-BE49-F238E27FC236}">
                <a16:creationId xmlns:a16="http://schemas.microsoft.com/office/drawing/2014/main" id="{36A547DF-479F-0DCF-AFD1-5ED54489311C}"/>
              </a:ext>
            </a:extLst>
          </p:cNvPr>
          <p:cNvSpPr/>
          <p:nvPr/>
        </p:nvSpPr>
        <p:spPr>
          <a:xfrm rot="5400000" flipH="1">
            <a:off x="10005044" y="5365058"/>
            <a:ext cx="726863" cy="942127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92D050"/>
          </a:soli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C0D93C-CBE9-3A1E-B02A-04E50BC5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8745" y="5545580"/>
            <a:ext cx="3898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12D14DF6-4EFC-EABF-1C4D-D6E6766A0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972" y="5688805"/>
            <a:ext cx="85272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В-пятых, роль в исследованиях и передаче технологий. </a:t>
            </a:r>
            <a:endParaRPr lang="ru-RU" sz="1600" dirty="0">
              <a:solidFill>
                <a:prstClr val="white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59A394-BE77-4359-93AF-CF1DEA74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DBC35E-48E7-462C-9C9D-0CBCE2EA9228}"/>
              </a:ext>
            </a:extLst>
          </p:cNvPr>
          <p:cNvSpPr/>
          <p:nvPr/>
        </p:nvSpPr>
        <p:spPr>
          <a:xfrm rot="16200000">
            <a:off x="-1565806" y="3825513"/>
            <a:ext cx="3364040" cy="23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244B79-61B0-4DBC-816D-C65406D31146}"/>
              </a:ext>
            </a:extLst>
          </p:cNvPr>
          <p:cNvSpPr/>
          <p:nvPr/>
        </p:nvSpPr>
        <p:spPr>
          <a:xfrm>
            <a:off x="6396000" y="6661229"/>
            <a:ext cx="5796000" cy="196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Google Shape;188;p32">
            <a:extLst>
              <a:ext uri="{FF2B5EF4-FFF2-40B4-BE49-F238E27FC236}">
                <a16:creationId xmlns:a16="http://schemas.microsoft.com/office/drawing/2014/main" id="{48E2CB62-95CD-C8B6-7F7A-5041F55D0173}"/>
              </a:ext>
            </a:extLst>
          </p:cNvPr>
          <p:cNvSpPr txBox="1">
            <a:spLocks/>
          </p:cNvSpPr>
          <p:nvPr/>
        </p:nvSpPr>
        <p:spPr>
          <a:xfrm>
            <a:off x="525348" y="6581700"/>
            <a:ext cx="379800" cy="174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en-GB" smtClean="0">
                <a:solidFill>
                  <a:schemeClr val="bg1"/>
                </a:solidFill>
              </a:rPr>
              <a:pPr algn="ctr"/>
              <a:t>9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D6941069-BFA2-9BF7-AF3C-AE039AE1C4CD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966000" y="6661228"/>
            <a:ext cx="5430000" cy="7772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DFC9CB-F387-30D0-3127-D7533211B1B4}"/>
              </a:ext>
            </a:extLst>
          </p:cNvPr>
          <p:cNvGrpSpPr/>
          <p:nvPr/>
        </p:nvGrpSpPr>
        <p:grpSpPr>
          <a:xfrm>
            <a:off x="6813547" y="1223350"/>
            <a:ext cx="2214997" cy="2339857"/>
            <a:chOff x="6138714" y="1393066"/>
            <a:chExt cx="2214997" cy="233985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71285E2-1016-C18D-F610-B4757556E5A2}"/>
                </a:ext>
              </a:extLst>
            </p:cNvPr>
            <p:cNvSpPr/>
            <p:nvPr/>
          </p:nvSpPr>
          <p:spPr>
            <a:xfrm rot="2700000" flipV="1">
              <a:off x="5963824" y="1674422"/>
              <a:ext cx="2274129" cy="1711418"/>
            </a:xfrm>
            <a:custGeom>
              <a:avLst/>
              <a:gdLst>
                <a:gd name="connsiteX0" fmla="*/ 2983427 w 3545558"/>
                <a:gd name="connsiteY0" fmla="*/ 508019 h 2668247"/>
                <a:gd name="connsiteX1" fmla="*/ 3545558 w 3545558"/>
                <a:gd name="connsiteY1" fmla="*/ 1366610 h 2668247"/>
                <a:gd name="connsiteX2" fmla="*/ 2983427 w 3545558"/>
                <a:gd name="connsiteY2" fmla="*/ 2225200 h 2668247"/>
                <a:gd name="connsiteX3" fmla="*/ 2983427 w 3545558"/>
                <a:gd name="connsiteY3" fmla="*/ 1795905 h 2668247"/>
                <a:gd name="connsiteX4" fmla="*/ 2584637 w 3545558"/>
                <a:gd name="connsiteY4" fmla="*/ 1795905 h 2668247"/>
                <a:gd name="connsiteX5" fmla="*/ 2570558 w 3545558"/>
                <a:gd name="connsiteY5" fmla="*/ 1836156 h 2668247"/>
                <a:gd name="connsiteX6" fmla="*/ 2277492 w 3545558"/>
                <a:gd name="connsiteY6" fmla="*/ 2277491 h 2668247"/>
                <a:gd name="connsiteX7" fmla="*/ 390755 w 3545558"/>
                <a:gd name="connsiteY7" fmla="*/ 2277491 h 2668247"/>
                <a:gd name="connsiteX8" fmla="*/ 390755 w 3545558"/>
                <a:gd name="connsiteY8" fmla="*/ 390755 h 2668247"/>
                <a:gd name="connsiteX9" fmla="*/ 2277492 w 3545558"/>
                <a:gd name="connsiteY9" fmla="*/ 390755 h 2668247"/>
                <a:gd name="connsiteX10" fmla="*/ 2570558 w 3545558"/>
                <a:gd name="connsiteY10" fmla="*/ 832091 h 2668247"/>
                <a:gd name="connsiteX11" fmla="*/ 2607363 w 3545558"/>
                <a:gd name="connsiteY11" fmla="*/ 937314 h 2668247"/>
                <a:gd name="connsiteX12" fmla="*/ 2983427 w 3545558"/>
                <a:gd name="connsiteY12" fmla="*/ 937314 h 266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5558" h="2668247">
                  <a:moveTo>
                    <a:pt x="2983427" y="508019"/>
                  </a:moveTo>
                  <a:lnTo>
                    <a:pt x="3545558" y="1366610"/>
                  </a:lnTo>
                  <a:lnTo>
                    <a:pt x="2983427" y="2225200"/>
                  </a:lnTo>
                  <a:lnTo>
                    <a:pt x="2983427" y="1795905"/>
                  </a:lnTo>
                  <a:lnTo>
                    <a:pt x="2584637" y="1795905"/>
                  </a:lnTo>
                  <a:lnTo>
                    <a:pt x="2570558" y="1836156"/>
                  </a:lnTo>
                  <a:cubicBezTo>
                    <a:pt x="2505433" y="1996756"/>
                    <a:pt x="2407743" y="2147239"/>
                    <a:pt x="2277492" y="2277491"/>
                  </a:cubicBezTo>
                  <a:cubicBezTo>
                    <a:pt x="1756484" y="2798499"/>
                    <a:pt x="911763" y="2798499"/>
                    <a:pt x="390755" y="2277491"/>
                  </a:cubicBezTo>
                  <a:cubicBezTo>
                    <a:pt x="-130252" y="1756484"/>
                    <a:pt x="-130252" y="911763"/>
                    <a:pt x="390755" y="390755"/>
                  </a:cubicBezTo>
                  <a:cubicBezTo>
                    <a:pt x="911763" y="-130252"/>
                    <a:pt x="1756484" y="-130252"/>
                    <a:pt x="2277492" y="390755"/>
                  </a:cubicBezTo>
                  <a:cubicBezTo>
                    <a:pt x="2407743" y="521007"/>
                    <a:pt x="2505433" y="671491"/>
                    <a:pt x="2570558" y="832091"/>
                  </a:cubicBezTo>
                  <a:lnTo>
                    <a:pt x="2607363" y="937314"/>
                  </a:lnTo>
                  <a:lnTo>
                    <a:pt x="2983427" y="937314"/>
                  </a:lnTo>
                  <a:close/>
                </a:path>
              </a:pathLst>
            </a:custGeom>
            <a:noFill/>
            <a:ln w="28575" cap="flat" cmpd="sng" algn="ctr">
              <a:solidFill>
                <a:srgbClr val="00CC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9674C06-780A-8E80-29C2-4C18D1D0D787}"/>
                </a:ext>
              </a:extLst>
            </p:cNvPr>
            <p:cNvSpPr/>
            <p:nvPr/>
          </p:nvSpPr>
          <p:spPr>
            <a:xfrm>
              <a:off x="6245436" y="1709279"/>
              <a:ext cx="2108275" cy="2023644"/>
            </a:xfrm>
            <a:custGeom>
              <a:avLst/>
              <a:gdLst>
                <a:gd name="connsiteX0" fmla="*/ 0 w 2108200"/>
                <a:gd name="connsiteY0" fmla="*/ 1003300 h 2019300"/>
                <a:gd name="connsiteX1" fmla="*/ 965200 w 2108200"/>
                <a:gd name="connsiteY1" fmla="*/ 2019300 h 2019300"/>
                <a:gd name="connsiteX2" fmla="*/ 1854200 w 2108200"/>
                <a:gd name="connsiteY2" fmla="*/ 1714500 h 2019300"/>
                <a:gd name="connsiteX3" fmla="*/ 2108200 w 2108200"/>
                <a:gd name="connsiteY3" fmla="*/ 1054100 h 2019300"/>
                <a:gd name="connsiteX4" fmla="*/ 1092200 w 2108200"/>
                <a:gd name="connsiteY4" fmla="*/ 0 h 2019300"/>
                <a:gd name="connsiteX5" fmla="*/ 0 w 2108200"/>
                <a:gd name="connsiteY5" fmla="*/ 1003300 h 2019300"/>
                <a:gd name="connsiteX0" fmla="*/ 0 w 2108200"/>
                <a:gd name="connsiteY0" fmla="*/ 1003300 h 2019300"/>
                <a:gd name="connsiteX1" fmla="*/ 965200 w 2108200"/>
                <a:gd name="connsiteY1" fmla="*/ 2019300 h 2019300"/>
                <a:gd name="connsiteX2" fmla="*/ 1854200 w 2108200"/>
                <a:gd name="connsiteY2" fmla="*/ 1714500 h 2019300"/>
                <a:gd name="connsiteX3" fmla="*/ 2108200 w 2108200"/>
                <a:gd name="connsiteY3" fmla="*/ 1054100 h 2019300"/>
                <a:gd name="connsiteX4" fmla="*/ 1092200 w 2108200"/>
                <a:gd name="connsiteY4" fmla="*/ 0 h 2019300"/>
                <a:gd name="connsiteX5" fmla="*/ 0 w 2108200"/>
                <a:gd name="connsiteY5" fmla="*/ 1003300 h 2019300"/>
                <a:gd name="connsiteX0" fmla="*/ 0 w 2108200"/>
                <a:gd name="connsiteY0" fmla="*/ 1003300 h 2023482"/>
                <a:gd name="connsiteX1" fmla="*/ 965200 w 2108200"/>
                <a:gd name="connsiteY1" fmla="*/ 2019300 h 2023482"/>
                <a:gd name="connsiteX2" fmla="*/ 1854200 w 2108200"/>
                <a:gd name="connsiteY2" fmla="*/ 1714500 h 2023482"/>
                <a:gd name="connsiteX3" fmla="*/ 2108200 w 2108200"/>
                <a:gd name="connsiteY3" fmla="*/ 1054100 h 2023482"/>
                <a:gd name="connsiteX4" fmla="*/ 1092200 w 2108200"/>
                <a:gd name="connsiteY4" fmla="*/ 0 h 2023482"/>
                <a:gd name="connsiteX5" fmla="*/ 0 w 2108200"/>
                <a:gd name="connsiteY5" fmla="*/ 1003300 h 2023482"/>
                <a:gd name="connsiteX0" fmla="*/ 0 w 2108200"/>
                <a:gd name="connsiteY0" fmla="*/ 1003300 h 2023482"/>
                <a:gd name="connsiteX1" fmla="*/ 965200 w 2108200"/>
                <a:gd name="connsiteY1" fmla="*/ 2019300 h 2023482"/>
                <a:gd name="connsiteX2" fmla="*/ 1854200 w 2108200"/>
                <a:gd name="connsiteY2" fmla="*/ 1714500 h 2023482"/>
                <a:gd name="connsiteX3" fmla="*/ 2108200 w 2108200"/>
                <a:gd name="connsiteY3" fmla="*/ 1054100 h 2023482"/>
                <a:gd name="connsiteX4" fmla="*/ 1092200 w 2108200"/>
                <a:gd name="connsiteY4" fmla="*/ 0 h 2023482"/>
                <a:gd name="connsiteX5" fmla="*/ 0 w 2108200"/>
                <a:gd name="connsiteY5" fmla="*/ 1003300 h 2023482"/>
                <a:gd name="connsiteX0" fmla="*/ 0 w 2108651"/>
                <a:gd name="connsiteY0" fmla="*/ 1003300 h 2023482"/>
                <a:gd name="connsiteX1" fmla="*/ 965200 w 2108651"/>
                <a:gd name="connsiteY1" fmla="*/ 2019300 h 2023482"/>
                <a:gd name="connsiteX2" fmla="*/ 1854200 w 2108651"/>
                <a:gd name="connsiteY2" fmla="*/ 1714500 h 2023482"/>
                <a:gd name="connsiteX3" fmla="*/ 2108200 w 2108651"/>
                <a:gd name="connsiteY3" fmla="*/ 1054100 h 2023482"/>
                <a:gd name="connsiteX4" fmla="*/ 1092200 w 2108651"/>
                <a:gd name="connsiteY4" fmla="*/ 0 h 2023482"/>
                <a:gd name="connsiteX5" fmla="*/ 0 w 2108651"/>
                <a:gd name="connsiteY5" fmla="*/ 1003300 h 2023482"/>
                <a:gd name="connsiteX0" fmla="*/ 0 w 2108296"/>
                <a:gd name="connsiteY0" fmla="*/ 1003300 h 2034977"/>
                <a:gd name="connsiteX1" fmla="*/ 965200 w 2108296"/>
                <a:gd name="connsiteY1" fmla="*/ 2019300 h 2034977"/>
                <a:gd name="connsiteX2" fmla="*/ 1739900 w 2108296"/>
                <a:gd name="connsiteY2" fmla="*/ 1828800 h 2034977"/>
                <a:gd name="connsiteX3" fmla="*/ 2108200 w 2108296"/>
                <a:gd name="connsiteY3" fmla="*/ 1054100 h 2034977"/>
                <a:gd name="connsiteX4" fmla="*/ 1092200 w 2108296"/>
                <a:gd name="connsiteY4" fmla="*/ 0 h 2034977"/>
                <a:gd name="connsiteX5" fmla="*/ 0 w 2108296"/>
                <a:gd name="connsiteY5" fmla="*/ 1003300 h 2034977"/>
                <a:gd name="connsiteX0" fmla="*/ 0 w 2108296"/>
                <a:gd name="connsiteY0" fmla="*/ 1003300 h 2027532"/>
                <a:gd name="connsiteX1" fmla="*/ 965200 w 2108296"/>
                <a:gd name="connsiteY1" fmla="*/ 2019300 h 2027532"/>
                <a:gd name="connsiteX2" fmla="*/ 1739900 w 2108296"/>
                <a:gd name="connsiteY2" fmla="*/ 1828800 h 2027532"/>
                <a:gd name="connsiteX3" fmla="*/ 2108200 w 2108296"/>
                <a:gd name="connsiteY3" fmla="*/ 1054100 h 2027532"/>
                <a:gd name="connsiteX4" fmla="*/ 1092200 w 2108296"/>
                <a:gd name="connsiteY4" fmla="*/ 0 h 2027532"/>
                <a:gd name="connsiteX5" fmla="*/ 0 w 2108296"/>
                <a:gd name="connsiteY5" fmla="*/ 1003300 h 2027532"/>
                <a:gd name="connsiteX0" fmla="*/ 0 w 2108275"/>
                <a:gd name="connsiteY0" fmla="*/ 1003300 h 2027532"/>
                <a:gd name="connsiteX1" fmla="*/ 965200 w 2108275"/>
                <a:gd name="connsiteY1" fmla="*/ 2019300 h 2027532"/>
                <a:gd name="connsiteX2" fmla="*/ 1739900 w 2108275"/>
                <a:gd name="connsiteY2" fmla="*/ 1828800 h 2027532"/>
                <a:gd name="connsiteX3" fmla="*/ 2108200 w 2108275"/>
                <a:gd name="connsiteY3" fmla="*/ 1054100 h 2027532"/>
                <a:gd name="connsiteX4" fmla="*/ 1092200 w 2108275"/>
                <a:gd name="connsiteY4" fmla="*/ 0 h 2027532"/>
                <a:gd name="connsiteX5" fmla="*/ 0 w 2108275"/>
                <a:gd name="connsiteY5" fmla="*/ 1003300 h 2027532"/>
                <a:gd name="connsiteX0" fmla="*/ 0 w 2108275"/>
                <a:gd name="connsiteY0" fmla="*/ 1003300 h 2023644"/>
                <a:gd name="connsiteX1" fmla="*/ 965200 w 2108275"/>
                <a:gd name="connsiteY1" fmla="*/ 2019300 h 2023644"/>
                <a:gd name="connsiteX2" fmla="*/ 1739900 w 2108275"/>
                <a:gd name="connsiteY2" fmla="*/ 1828800 h 2023644"/>
                <a:gd name="connsiteX3" fmla="*/ 2108200 w 2108275"/>
                <a:gd name="connsiteY3" fmla="*/ 1054100 h 2023644"/>
                <a:gd name="connsiteX4" fmla="*/ 1092200 w 2108275"/>
                <a:gd name="connsiteY4" fmla="*/ 0 h 2023644"/>
                <a:gd name="connsiteX5" fmla="*/ 0 w 2108275"/>
                <a:gd name="connsiteY5" fmla="*/ 1003300 h 202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8275" h="2023644">
                  <a:moveTo>
                    <a:pt x="0" y="1003300"/>
                  </a:moveTo>
                  <a:lnTo>
                    <a:pt x="965200" y="2019300"/>
                  </a:lnTo>
                  <a:cubicBezTo>
                    <a:pt x="1299633" y="2044700"/>
                    <a:pt x="1583267" y="1955800"/>
                    <a:pt x="1739900" y="1828800"/>
                  </a:cubicBezTo>
                  <a:cubicBezTo>
                    <a:pt x="1938867" y="1583267"/>
                    <a:pt x="2112433" y="1299633"/>
                    <a:pt x="2108200" y="1054100"/>
                  </a:cubicBezTo>
                  <a:lnTo>
                    <a:pt x="1092200" y="0"/>
                  </a:lnTo>
                  <a:lnTo>
                    <a:pt x="0" y="100330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15000"/>
                  </a:sysClr>
                </a:gs>
                <a:gs pos="100000">
                  <a:sysClr val="windowText" lastClr="000000">
                    <a:lumMod val="95000"/>
                    <a:lumOff val="5000"/>
                    <a:alpha val="81000"/>
                  </a:sys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E0B3DEA-3671-CE6E-92EB-5E76CA1DFDF1}"/>
                </a:ext>
              </a:extLst>
            </p:cNvPr>
            <p:cNvSpPr/>
            <p:nvPr/>
          </p:nvSpPr>
          <p:spPr>
            <a:xfrm>
              <a:off x="6138714" y="1576209"/>
              <a:ext cx="1510014" cy="15100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25400" h="508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A1A11-793A-6267-2829-ED4C866C42ED}"/>
              </a:ext>
            </a:extLst>
          </p:cNvPr>
          <p:cNvGrpSpPr/>
          <p:nvPr/>
        </p:nvGrpSpPr>
        <p:grpSpPr>
          <a:xfrm>
            <a:off x="4681712" y="2745892"/>
            <a:ext cx="2493340" cy="2589175"/>
            <a:chOff x="4006879" y="2915608"/>
            <a:chExt cx="2493340" cy="25891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5B0FF9-0A65-4D4A-8976-83131E155C6B}"/>
                </a:ext>
              </a:extLst>
            </p:cNvPr>
            <p:cNvSpPr/>
            <p:nvPr/>
          </p:nvSpPr>
          <p:spPr>
            <a:xfrm rot="18900000">
              <a:off x="4006879" y="2915608"/>
              <a:ext cx="2274129" cy="1711418"/>
            </a:xfrm>
            <a:custGeom>
              <a:avLst/>
              <a:gdLst>
                <a:gd name="connsiteX0" fmla="*/ 2983427 w 3545558"/>
                <a:gd name="connsiteY0" fmla="*/ 508019 h 2668247"/>
                <a:gd name="connsiteX1" fmla="*/ 3545558 w 3545558"/>
                <a:gd name="connsiteY1" fmla="*/ 1366610 h 2668247"/>
                <a:gd name="connsiteX2" fmla="*/ 2983427 w 3545558"/>
                <a:gd name="connsiteY2" fmla="*/ 2225200 h 2668247"/>
                <a:gd name="connsiteX3" fmla="*/ 2983427 w 3545558"/>
                <a:gd name="connsiteY3" fmla="*/ 1795905 h 2668247"/>
                <a:gd name="connsiteX4" fmla="*/ 2584637 w 3545558"/>
                <a:gd name="connsiteY4" fmla="*/ 1795905 h 2668247"/>
                <a:gd name="connsiteX5" fmla="*/ 2570558 w 3545558"/>
                <a:gd name="connsiteY5" fmla="*/ 1836156 h 2668247"/>
                <a:gd name="connsiteX6" fmla="*/ 2277492 w 3545558"/>
                <a:gd name="connsiteY6" fmla="*/ 2277491 h 2668247"/>
                <a:gd name="connsiteX7" fmla="*/ 390755 w 3545558"/>
                <a:gd name="connsiteY7" fmla="*/ 2277491 h 2668247"/>
                <a:gd name="connsiteX8" fmla="*/ 390755 w 3545558"/>
                <a:gd name="connsiteY8" fmla="*/ 390755 h 2668247"/>
                <a:gd name="connsiteX9" fmla="*/ 2277492 w 3545558"/>
                <a:gd name="connsiteY9" fmla="*/ 390755 h 2668247"/>
                <a:gd name="connsiteX10" fmla="*/ 2570558 w 3545558"/>
                <a:gd name="connsiteY10" fmla="*/ 832091 h 2668247"/>
                <a:gd name="connsiteX11" fmla="*/ 2607363 w 3545558"/>
                <a:gd name="connsiteY11" fmla="*/ 937314 h 2668247"/>
                <a:gd name="connsiteX12" fmla="*/ 2983427 w 3545558"/>
                <a:gd name="connsiteY12" fmla="*/ 937314 h 266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5558" h="2668247">
                  <a:moveTo>
                    <a:pt x="2983427" y="508019"/>
                  </a:moveTo>
                  <a:lnTo>
                    <a:pt x="3545558" y="1366610"/>
                  </a:lnTo>
                  <a:lnTo>
                    <a:pt x="2983427" y="2225200"/>
                  </a:lnTo>
                  <a:lnTo>
                    <a:pt x="2983427" y="1795905"/>
                  </a:lnTo>
                  <a:lnTo>
                    <a:pt x="2584637" y="1795905"/>
                  </a:lnTo>
                  <a:lnTo>
                    <a:pt x="2570558" y="1836156"/>
                  </a:lnTo>
                  <a:cubicBezTo>
                    <a:pt x="2505433" y="1996756"/>
                    <a:pt x="2407743" y="2147239"/>
                    <a:pt x="2277492" y="2277491"/>
                  </a:cubicBezTo>
                  <a:cubicBezTo>
                    <a:pt x="1756484" y="2798499"/>
                    <a:pt x="911763" y="2798499"/>
                    <a:pt x="390755" y="2277491"/>
                  </a:cubicBezTo>
                  <a:cubicBezTo>
                    <a:pt x="-130252" y="1756484"/>
                    <a:pt x="-130252" y="911763"/>
                    <a:pt x="390755" y="390755"/>
                  </a:cubicBezTo>
                  <a:cubicBezTo>
                    <a:pt x="911763" y="-130252"/>
                    <a:pt x="1756484" y="-130252"/>
                    <a:pt x="2277492" y="390755"/>
                  </a:cubicBezTo>
                  <a:cubicBezTo>
                    <a:pt x="2407743" y="521007"/>
                    <a:pt x="2505433" y="671491"/>
                    <a:pt x="2570558" y="832091"/>
                  </a:cubicBezTo>
                  <a:lnTo>
                    <a:pt x="2607363" y="937314"/>
                  </a:lnTo>
                  <a:lnTo>
                    <a:pt x="2983427" y="937314"/>
                  </a:lnTo>
                  <a:close/>
                </a:path>
              </a:pathLst>
            </a:custGeom>
            <a:noFill/>
            <a:ln w="28575" cap="flat" cmpd="sng" algn="ctr">
              <a:solidFill>
                <a:srgbClr val="9900CC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4F7639-1E2C-3E24-AAB4-A01D67D79621}"/>
                </a:ext>
              </a:extLst>
            </p:cNvPr>
            <p:cNvSpPr/>
            <p:nvPr/>
          </p:nvSpPr>
          <p:spPr>
            <a:xfrm>
              <a:off x="4391944" y="3481139"/>
              <a:ext cx="2108275" cy="2023644"/>
            </a:xfrm>
            <a:custGeom>
              <a:avLst/>
              <a:gdLst>
                <a:gd name="connsiteX0" fmla="*/ 0 w 2108200"/>
                <a:gd name="connsiteY0" fmla="*/ 1003300 h 2019300"/>
                <a:gd name="connsiteX1" fmla="*/ 965200 w 2108200"/>
                <a:gd name="connsiteY1" fmla="*/ 2019300 h 2019300"/>
                <a:gd name="connsiteX2" fmla="*/ 1854200 w 2108200"/>
                <a:gd name="connsiteY2" fmla="*/ 1714500 h 2019300"/>
                <a:gd name="connsiteX3" fmla="*/ 2108200 w 2108200"/>
                <a:gd name="connsiteY3" fmla="*/ 1054100 h 2019300"/>
                <a:gd name="connsiteX4" fmla="*/ 1092200 w 2108200"/>
                <a:gd name="connsiteY4" fmla="*/ 0 h 2019300"/>
                <a:gd name="connsiteX5" fmla="*/ 0 w 2108200"/>
                <a:gd name="connsiteY5" fmla="*/ 1003300 h 2019300"/>
                <a:gd name="connsiteX0" fmla="*/ 0 w 2108200"/>
                <a:gd name="connsiteY0" fmla="*/ 1003300 h 2019300"/>
                <a:gd name="connsiteX1" fmla="*/ 965200 w 2108200"/>
                <a:gd name="connsiteY1" fmla="*/ 2019300 h 2019300"/>
                <a:gd name="connsiteX2" fmla="*/ 1854200 w 2108200"/>
                <a:gd name="connsiteY2" fmla="*/ 1714500 h 2019300"/>
                <a:gd name="connsiteX3" fmla="*/ 2108200 w 2108200"/>
                <a:gd name="connsiteY3" fmla="*/ 1054100 h 2019300"/>
                <a:gd name="connsiteX4" fmla="*/ 1092200 w 2108200"/>
                <a:gd name="connsiteY4" fmla="*/ 0 h 2019300"/>
                <a:gd name="connsiteX5" fmla="*/ 0 w 2108200"/>
                <a:gd name="connsiteY5" fmla="*/ 1003300 h 2019300"/>
                <a:gd name="connsiteX0" fmla="*/ 0 w 2108200"/>
                <a:gd name="connsiteY0" fmla="*/ 1003300 h 2023482"/>
                <a:gd name="connsiteX1" fmla="*/ 965200 w 2108200"/>
                <a:gd name="connsiteY1" fmla="*/ 2019300 h 2023482"/>
                <a:gd name="connsiteX2" fmla="*/ 1854200 w 2108200"/>
                <a:gd name="connsiteY2" fmla="*/ 1714500 h 2023482"/>
                <a:gd name="connsiteX3" fmla="*/ 2108200 w 2108200"/>
                <a:gd name="connsiteY3" fmla="*/ 1054100 h 2023482"/>
                <a:gd name="connsiteX4" fmla="*/ 1092200 w 2108200"/>
                <a:gd name="connsiteY4" fmla="*/ 0 h 2023482"/>
                <a:gd name="connsiteX5" fmla="*/ 0 w 2108200"/>
                <a:gd name="connsiteY5" fmla="*/ 1003300 h 2023482"/>
                <a:gd name="connsiteX0" fmla="*/ 0 w 2108200"/>
                <a:gd name="connsiteY0" fmla="*/ 1003300 h 2023482"/>
                <a:gd name="connsiteX1" fmla="*/ 965200 w 2108200"/>
                <a:gd name="connsiteY1" fmla="*/ 2019300 h 2023482"/>
                <a:gd name="connsiteX2" fmla="*/ 1854200 w 2108200"/>
                <a:gd name="connsiteY2" fmla="*/ 1714500 h 2023482"/>
                <a:gd name="connsiteX3" fmla="*/ 2108200 w 2108200"/>
                <a:gd name="connsiteY3" fmla="*/ 1054100 h 2023482"/>
                <a:gd name="connsiteX4" fmla="*/ 1092200 w 2108200"/>
                <a:gd name="connsiteY4" fmla="*/ 0 h 2023482"/>
                <a:gd name="connsiteX5" fmla="*/ 0 w 2108200"/>
                <a:gd name="connsiteY5" fmla="*/ 1003300 h 2023482"/>
                <a:gd name="connsiteX0" fmla="*/ 0 w 2108651"/>
                <a:gd name="connsiteY0" fmla="*/ 1003300 h 2023482"/>
                <a:gd name="connsiteX1" fmla="*/ 965200 w 2108651"/>
                <a:gd name="connsiteY1" fmla="*/ 2019300 h 2023482"/>
                <a:gd name="connsiteX2" fmla="*/ 1854200 w 2108651"/>
                <a:gd name="connsiteY2" fmla="*/ 1714500 h 2023482"/>
                <a:gd name="connsiteX3" fmla="*/ 2108200 w 2108651"/>
                <a:gd name="connsiteY3" fmla="*/ 1054100 h 2023482"/>
                <a:gd name="connsiteX4" fmla="*/ 1092200 w 2108651"/>
                <a:gd name="connsiteY4" fmla="*/ 0 h 2023482"/>
                <a:gd name="connsiteX5" fmla="*/ 0 w 2108651"/>
                <a:gd name="connsiteY5" fmla="*/ 1003300 h 2023482"/>
                <a:gd name="connsiteX0" fmla="*/ 0 w 2108296"/>
                <a:gd name="connsiteY0" fmla="*/ 1003300 h 2034977"/>
                <a:gd name="connsiteX1" fmla="*/ 965200 w 2108296"/>
                <a:gd name="connsiteY1" fmla="*/ 2019300 h 2034977"/>
                <a:gd name="connsiteX2" fmla="*/ 1739900 w 2108296"/>
                <a:gd name="connsiteY2" fmla="*/ 1828800 h 2034977"/>
                <a:gd name="connsiteX3" fmla="*/ 2108200 w 2108296"/>
                <a:gd name="connsiteY3" fmla="*/ 1054100 h 2034977"/>
                <a:gd name="connsiteX4" fmla="*/ 1092200 w 2108296"/>
                <a:gd name="connsiteY4" fmla="*/ 0 h 2034977"/>
                <a:gd name="connsiteX5" fmla="*/ 0 w 2108296"/>
                <a:gd name="connsiteY5" fmla="*/ 1003300 h 2034977"/>
                <a:gd name="connsiteX0" fmla="*/ 0 w 2108296"/>
                <a:gd name="connsiteY0" fmla="*/ 1003300 h 2027532"/>
                <a:gd name="connsiteX1" fmla="*/ 965200 w 2108296"/>
                <a:gd name="connsiteY1" fmla="*/ 2019300 h 2027532"/>
                <a:gd name="connsiteX2" fmla="*/ 1739900 w 2108296"/>
                <a:gd name="connsiteY2" fmla="*/ 1828800 h 2027532"/>
                <a:gd name="connsiteX3" fmla="*/ 2108200 w 2108296"/>
                <a:gd name="connsiteY3" fmla="*/ 1054100 h 2027532"/>
                <a:gd name="connsiteX4" fmla="*/ 1092200 w 2108296"/>
                <a:gd name="connsiteY4" fmla="*/ 0 h 2027532"/>
                <a:gd name="connsiteX5" fmla="*/ 0 w 2108296"/>
                <a:gd name="connsiteY5" fmla="*/ 1003300 h 2027532"/>
                <a:gd name="connsiteX0" fmla="*/ 0 w 2108275"/>
                <a:gd name="connsiteY0" fmla="*/ 1003300 h 2027532"/>
                <a:gd name="connsiteX1" fmla="*/ 965200 w 2108275"/>
                <a:gd name="connsiteY1" fmla="*/ 2019300 h 2027532"/>
                <a:gd name="connsiteX2" fmla="*/ 1739900 w 2108275"/>
                <a:gd name="connsiteY2" fmla="*/ 1828800 h 2027532"/>
                <a:gd name="connsiteX3" fmla="*/ 2108200 w 2108275"/>
                <a:gd name="connsiteY3" fmla="*/ 1054100 h 2027532"/>
                <a:gd name="connsiteX4" fmla="*/ 1092200 w 2108275"/>
                <a:gd name="connsiteY4" fmla="*/ 0 h 2027532"/>
                <a:gd name="connsiteX5" fmla="*/ 0 w 2108275"/>
                <a:gd name="connsiteY5" fmla="*/ 1003300 h 2027532"/>
                <a:gd name="connsiteX0" fmla="*/ 0 w 2108275"/>
                <a:gd name="connsiteY0" fmla="*/ 1003300 h 2023644"/>
                <a:gd name="connsiteX1" fmla="*/ 965200 w 2108275"/>
                <a:gd name="connsiteY1" fmla="*/ 2019300 h 2023644"/>
                <a:gd name="connsiteX2" fmla="*/ 1739900 w 2108275"/>
                <a:gd name="connsiteY2" fmla="*/ 1828800 h 2023644"/>
                <a:gd name="connsiteX3" fmla="*/ 2108200 w 2108275"/>
                <a:gd name="connsiteY3" fmla="*/ 1054100 h 2023644"/>
                <a:gd name="connsiteX4" fmla="*/ 1092200 w 2108275"/>
                <a:gd name="connsiteY4" fmla="*/ 0 h 2023644"/>
                <a:gd name="connsiteX5" fmla="*/ 0 w 2108275"/>
                <a:gd name="connsiteY5" fmla="*/ 1003300 h 202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8275" h="2023644">
                  <a:moveTo>
                    <a:pt x="0" y="1003300"/>
                  </a:moveTo>
                  <a:lnTo>
                    <a:pt x="965200" y="2019300"/>
                  </a:lnTo>
                  <a:cubicBezTo>
                    <a:pt x="1299633" y="2044700"/>
                    <a:pt x="1583267" y="1955800"/>
                    <a:pt x="1739900" y="1828800"/>
                  </a:cubicBezTo>
                  <a:cubicBezTo>
                    <a:pt x="1938867" y="1583267"/>
                    <a:pt x="2112433" y="1299633"/>
                    <a:pt x="2108200" y="1054100"/>
                  </a:cubicBezTo>
                  <a:lnTo>
                    <a:pt x="1092200" y="0"/>
                  </a:lnTo>
                  <a:lnTo>
                    <a:pt x="0" y="100330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15000"/>
                  </a:sysClr>
                </a:gs>
                <a:gs pos="100000">
                  <a:sysClr val="windowText" lastClr="000000">
                    <a:lumMod val="95000"/>
                    <a:lumOff val="5000"/>
                    <a:alpha val="81000"/>
                  </a:sys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A7D8B95-2B31-9A32-DF92-3136D4EBF425}"/>
                </a:ext>
              </a:extLst>
            </p:cNvPr>
            <p:cNvSpPr/>
            <p:nvPr/>
          </p:nvSpPr>
          <p:spPr>
            <a:xfrm>
              <a:off x="4181769" y="3221133"/>
              <a:ext cx="1510014" cy="15100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25400" h="508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79A8C9-27B0-F989-7F7F-C1716E311A67}"/>
              </a:ext>
            </a:extLst>
          </p:cNvPr>
          <p:cNvGrpSpPr/>
          <p:nvPr/>
        </p:nvGrpSpPr>
        <p:grpSpPr>
          <a:xfrm>
            <a:off x="2853798" y="1223350"/>
            <a:ext cx="2304209" cy="2439065"/>
            <a:chOff x="2178965" y="1393066"/>
            <a:chExt cx="2304209" cy="243906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AFB271B-F593-C126-4D8F-B4DF9D8E1C46}"/>
                </a:ext>
              </a:extLst>
            </p:cNvPr>
            <p:cNvSpPr/>
            <p:nvPr/>
          </p:nvSpPr>
          <p:spPr>
            <a:xfrm rot="2700000" flipV="1">
              <a:off x="2000222" y="1674422"/>
              <a:ext cx="2274129" cy="1711418"/>
            </a:xfrm>
            <a:custGeom>
              <a:avLst/>
              <a:gdLst>
                <a:gd name="connsiteX0" fmla="*/ 2983427 w 3545558"/>
                <a:gd name="connsiteY0" fmla="*/ 508019 h 2668247"/>
                <a:gd name="connsiteX1" fmla="*/ 3545558 w 3545558"/>
                <a:gd name="connsiteY1" fmla="*/ 1366610 h 2668247"/>
                <a:gd name="connsiteX2" fmla="*/ 2983427 w 3545558"/>
                <a:gd name="connsiteY2" fmla="*/ 2225200 h 2668247"/>
                <a:gd name="connsiteX3" fmla="*/ 2983427 w 3545558"/>
                <a:gd name="connsiteY3" fmla="*/ 1795905 h 2668247"/>
                <a:gd name="connsiteX4" fmla="*/ 2584637 w 3545558"/>
                <a:gd name="connsiteY4" fmla="*/ 1795905 h 2668247"/>
                <a:gd name="connsiteX5" fmla="*/ 2570558 w 3545558"/>
                <a:gd name="connsiteY5" fmla="*/ 1836156 h 2668247"/>
                <a:gd name="connsiteX6" fmla="*/ 2277492 w 3545558"/>
                <a:gd name="connsiteY6" fmla="*/ 2277491 h 2668247"/>
                <a:gd name="connsiteX7" fmla="*/ 390755 w 3545558"/>
                <a:gd name="connsiteY7" fmla="*/ 2277491 h 2668247"/>
                <a:gd name="connsiteX8" fmla="*/ 390755 w 3545558"/>
                <a:gd name="connsiteY8" fmla="*/ 390755 h 2668247"/>
                <a:gd name="connsiteX9" fmla="*/ 2277492 w 3545558"/>
                <a:gd name="connsiteY9" fmla="*/ 390755 h 2668247"/>
                <a:gd name="connsiteX10" fmla="*/ 2570558 w 3545558"/>
                <a:gd name="connsiteY10" fmla="*/ 832091 h 2668247"/>
                <a:gd name="connsiteX11" fmla="*/ 2607363 w 3545558"/>
                <a:gd name="connsiteY11" fmla="*/ 937314 h 2668247"/>
                <a:gd name="connsiteX12" fmla="*/ 2983427 w 3545558"/>
                <a:gd name="connsiteY12" fmla="*/ 937314 h 266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5558" h="2668247">
                  <a:moveTo>
                    <a:pt x="2983427" y="508019"/>
                  </a:moveTo>
                  <a:lnTo>
                    <a:pt x="3545558" y="1366610"/>
                  </a:lnTo>
                  <a:lnTo>
                    <a:pt x="2983427" y="2225200"/>
                  </a:lnTo>
                  <a:lnTo>
                    <a:pt x="2983427" y="1795905"/>
                  </a:lnTo>
                  <a:lnTo>
                    <a:pt x="2584637" y="1795905"/>
                  </a:lnTo>
                  <a:lnTo>
                    <a:pt x="2570558" y="1836156"/>
                  </a:lnTo>
                  <a:cubicBezTo>
                    <a:pt x="2505433" y="1996756"/>
                    <a:pt x="2407743" y="2147239"/>
                    <a:pt x="2277492" y="2277491"/>
                  </a:cubicBezTo>
                  <a:cubicBezTo>
                    <a:pt x="1756484" y="2798499"/>
                    <a:pt x="911763" y="2798499"/>
                    <a:pt x="390755" y="2277491"/>
                  </a:cubicBezTo>
                  <a:cubicBezTo>
                    <a:pt x="-130252" y="1756484"/>
                    <a:pt x="-130252" y="911763"/>
                    <a:pt x="390755" y="390755"/>
                  </a:cubicBezTo>
                  <a:cubicBezTo>
                    <a:pt x="911763" y="-130252"/>
                    <a:pt x="1756484" y="-130252"/>
                    <a:pt x="2277492" y="390755"/>
                  </a:cubicBezTo>
                  <a:cubicBezTo>
                    <a:pt x="2407743" y="521007"/>
                    <a:pt x="2505433" y="671491"/>
                    <a:pt x="2570558" y="832091"/>
                  </a:cubicBezTo>
                  <a:lnTo>
                    <a:pt x="2607363" y="937314"/>
                  </a:lnTo>
                  <a:lnTo>
                    <a:pt x="2983427" y="937314"/>
                  </a:lnTo>
                  <a:close/>
                </a:path>
              </a:pathLst>
            </a:custGeom>
            <a:noFill/>
            <a:ln w="28575" cap="flat" cmpd="sng" algn="ctr">
              <a:solidFill>
                <a:srgbClr val="D60093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B052AB8-166F-435B-CCF9-B551F6D10178}"/>
                </a:ext>
              </a:extLst>
            </p:cNvPr>
            <p:cNvSpPr/>
            <p:nvPr/>
          </p:nvSpPr>
          <p:spPr>
            <a:xfrm>
              <a:off x="2374899" y="1808487"/>
              <a:ext cx="2108275" cy="2023644"/>
            </a:xfrm>
            <a:custGeom>
              <a:avLst/>
              <a:gdLst>
                <a:gd name="connsiteX0" fmla="*/ 0 w 2108200"/>
                <a:gd name="connsiteY0" fmla="*/ 1003300 h 2019300"/>
                <a:gd name="connsiteX1" fmla="*/ 965200 w 2108200"/>
                <a:gd name="connsiteY1" fmla="*/ 2019300 h 2019300"/>
                <a:gd name="connsiteX2" fmla="*/ 1854200 w 2108200"/>
                <a:gd name="connsiteY2" fmla="*/ 1714500 h 2019300"/>
                <a:gd name="connsiteX3" fmla="*/ 2108200 w 2108200"/>
                <a:gd name="connsiteY3" fmla="*/ 1054100 h 2019300"/>
                <a:gd name="connsiteX4" fmla="*/ 1092200 w 2108200"/>
                <a:gd name="connsiteY4" fmla="*/ 0 h 2019300"/>
                <a:gd name="connsiteX5" fmla="*/ 0 w 2108200"/>
                <a:gd name="connsiteY5" fmla="*/ 1003300 h 2019300"/>
                <a:gd name="connsiteX0" fmla="*/ 0 w 2108200"/>
                <a:gd name="connsiteY0" fmla="*/ 1003300 h 2019300"/>
                <a:gd name="connsiteX1" fmla="*/ 965200 w 2108200"/>
                <a:gd name="connsiteY1" fmla="*/ 2019300 h 2019300"/>
                <a:gd name="connsiteX2" fmla="*/ 1854200 w 2108200"/>
                <a:gd name="connsiteY2" fmla="*/ 1714500 h 2019300"/>
                <a:gd name="connsiteX3" fmla="*/ 2108200 w 2108200"/>
                <a:gd name="connsiteY3" fmla="*/ 1054100 h 2019300"/>
                <a:gd name="connsiteX4" fmla="*/ 1092200 w 2108200"/>
                <a:gd name="connsiteY4" fmla="*/ 0 h 2019300"/>
                <a:gd name="connsiteX5" fmla="*/ 0 w 2108200"/>
                <a:gd name="connsiteY5" fmla="*/ 1003300 h 2019300"/>
                <a:gd name="connsiteX0" fmla="*/ 0 w 2108200"/>
                <a:gd name="connsiteY0" fmla="*/ 1003300 h 2023482"/>
                <a:gd name="connsiteX1" fmla="*/ 965200 w 2108200"/>
                <a:gd name="connsiteY1" fmla="*/ 2019300 h 2023482"/>
                <a:gd name="connsiteX2" fmla="*/ 1854200 w 2108200"/>
                <a:gd name="connsiteY2" fmla="*/ 1714500 h 2023482"/>
                <a:gd name="connsiteX3" fmla="*/ 2108200 w 2108200"/>
                <a:gd name="connsiteY3" fmla="*/ 1054100 h 2023482"/>
                <a:gd name="connsiteX4" fmla="*/ 1092200 w 2108200"/>
                <a:gd name="connsiteY4" fmla="*/ 0 h 2023482"/>
                <a:gd name="connsiteX5" fmla="*/ 0 w 2108200"/>
                <a:gd name="connsiteY5" fmla="*/ 1003300 h 2023482"/>
                <a:gd name="connsiteX0" fmla="*/ 0 w 2108200"/>
                <a:gd name="connsiteY0" fmla="*/ 1003300 h 2023482"/>
                <a:gd name="connsiteX1" fmla="*/ 965200 w 2108200"/>
                <a:gd name="connsiteY1" fmla="*/ 2019300 h 2023482"/>
                <a:gd name="connsiteX2" fmla="*/ 1854200 w 2108200"/>
                <a:gd name="connsiteY2" fmla="*/ 1714500 h 2023482"/>
                <a:gd name="connsiteX3" fmla="*/ 2108200 w 2108200"/>
                <a:gd name="connsiteY3" fmla="*/ 1054100 h 2023482"/>
                <a:gd name="connsiteX4" fmla="*/ 1092200 w 2108200"/>
                <a:gd name="connsiteY4" fmla="*/ 0 h 2023482"/>
                <a:gd name="connsiteX5" fmla="*/ 0 w 2108200"/>
                <a:gd name="connsiteY5" fmla="*/ 1003300 h 2023482"/>
                <a:gd name="connsiteX0" fmla="*/ 0 w 2108651"/>
                <a:gd name="connsiteY0" fmla="*/ 1003300 h 2023482"/>
                <a:gd name="connsiteX1" fmla="*/ 965200 w 2108651"/>
                <a:gd name="connsiteY1" fmla="*/ 2019300 h 2023482"/>
                <a:gd name="connsiteX2" fmla="*/ 1854200 w 2108651"/>
                <a:gd name="connsiteY2" fmla="*/ 1714500 h 2023482"/>
                <a:gd name="connsiteX3" fmla="*/ 2108200 w 2108651"/>
                <a:gd name="connsiteY3" fmla="*/ 1054100 h 2023482"/>
                <a:gd name="connsiteX4" fmla="*/ 1092200 w 2108651"/>
                <a:gd name="connsiteY4" fmla="*/ 0 h 2023482"/>
                <a:gd name="connsiteX5" fmla="*/ 0 w 2108651"/>
                <a:gd name="connsiteY5" fmla="*/ 1003300 h 2023482"/>
                <a:gd name="connsiteX0" fmla="*/ 0 w 2108296"/>
                <a:gd name="connsiteY0" fmla="*/ 1003300 h 2034977"/>
                <a:gd name="connsiteX1" fmla="*/ 965200 w 2108296"/>
                <a:gd name="connsiteY1" fmla="*/ 2019300 h 2034977"/>
                <a:gd name="connsiteX2" fmla="*/ 1739900 w 2108296"/>
                <a:gd name="connsiteY2" fmla="*/ 1828800 h 2034977"/>
                <a:gd name="connsiteX3" fmla="*/ 2108200 w 2108296"/>
                <a:gd name="connsiteY3" fmla="*/ 1054100 h 2034977"/>
                <a:gd name="connsiteX4" fmla="*/ 1092200 w 2108296"/>
                <a:gd name="connsiteY4" fmla="*/ 0 h 2034977"/>
                <a:gd name="connsiteX5" fmla="*/ 0 w 2108296"/>
                <a:gd name="connsiteY5" fmla="*/ 1003300 h 2034977"/>
                <a:gd name="connsiteX0" fmla="*/ 0 w 2108296"/>
                <a:gd name="connsiteY0" fmla="*/ 1003300 h 2027532"/>
                <a:gd name="connsiteX1" fmla="*/ 965200 w 2108296"/>
                <a:gd name="connsiteY1" fmla="*/ 2019300 h 2027532"/>
                <a:gd name="connsiteX2" fmla="*/ 1739900 w 2108296"/>
                <a:gd name="connsiteY2" fmla="*/ 1828800 h 2027532"/>
                <a:gd name="connsiteX3" fmla="*/ 2108200 w 2108296"/>
                <a:gd name="connsiteY3" fmla="*/ 1054100 h 2027532"/>
                <a:gd name="connsiteX4" fmla="*/ 1092200 w 2108296"/>
                <a:gd name="connsiteY4" fmla="*/ 0 h 2027532"/>
                <a:gd name="connsiteX5" fmla="*/ 0 w 2108296"/>
                <a:gd name="connsiteY5" fmla="*/ 1003300 h 2027532"/>
                <a:gd name="connsiteX0" fmla="*/ 0 w 2108275"/>
                <a:gd name="connsiteY0" fmla="*/ 1003300 h 2027532"/>
                <a:gd name="connsiteX1" fmla="*/ 965200 w 2108275"/>
                <a:gd name="connsiteY1" fmla="*/ 2019300 h 2027532"/>
                <a:gd name="connsiteX2" fmla="*/ 1739900 w 2108275"/>
                <a:gd name="connsiteY2" fmla="*/ 1828800 h 2027532"/>
                <a:gd name="connsiteX3" fmla="*/ 2108200 w 2108275"/>
                <a:gd name="connsiteY3" fmla="*/ 1054100 h 2027532"/>
                <a:gd name="connsiteX4" fmla="*/ 1092200 w 2108275"/>
                <a:gd name="connsiteY4" fmla="*/ 0 h 2027532"/>
                <a:gd name="connsiteX5" fmla="*/ 0 w 2108275"/>
                <a:gd name="connsiteY5" fmla="*/ 1003300 h 2027532"/>
                <a:gd name="connsiteX0" fmla="*/ 0 w 2108275"/>
                <a:gd name="connsiteY0" fmla="*/ 1003300 h 2023644"/>
                <a:gd name="connsiteX1" fmla="*/ 965200 w 2108275"/>
                <a:gd name="connsiteY1" fmla="*/ 2019300 h 2023644"/>
                <a:gd name="connsiteX2" fmla="*/ 1739900 w 2108275"/>
                <a:gd name="connsiteY2" fmla="*/ 1828800 h 2023644"/>
                <a:gd name="connsiteX3" fmla="*/ 2108200 w 2108275"/>
                <a:gd name="connsiteY3" fmla="*/ 1054100 h 2023644"/>
                <a:gd name="connsiteX4" fmla="*/ 1092200 w 2108275"/>
                <a:gd name="connsiteY4" fmla="*/ 0 h 2023644"/>
                <a:gd name="connsiteX5" fmla="*/ 0 w 2108275"/>
                <a:gd name="connsiteY5" fmla="*/ 1003300 h 202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8275" h="2023644">
                  <a:moveTo>
                    <a:pt x="0" y="1003300"/>
                  </a:moveTo>
                  <a:lnTo>
                    <a:pt x="965200" y="2019300"/>
                  </a:lnTo>
                  <a:cubicBezTo>
                    <a:pt x="1299633" y="2044700"/>
                    <a:pt x="1583267" y="1955800"/>
                    <a:pt x="1739900" y="1828800"/>
                  </a:cubicBezTo>
                  <a:cubicBezTo>
                    <a:pt x="1938867" y="1583267"/>
                    <a:pt x="2112433" y="1299633"/>
                    <a:pt x="2108200" y="1054100"/>
                  </a:cubicBezTo>
                  <a:lnTo>
                    <a:pt x="1092200" y="0"/>
                  </a:lnTo>
                  <a:lnTo>
                    <a:pt x="0" y="100330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15000"/>
                  </a:sysClr>
                </a:gs>
                <a:gs pos="100000">
                  <a:sysClr val="windowText" lastClr="000000">
                    <a:lumMod val="95000"/>
                    <a:lumOff val="5000"/>
                    <a:alpha val="81000"/>
                  </a:sys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A6483C-4A89-404B-F805-F8F461D570BC}"/>
                </a:ext>
              </a:extLst>
            </p:cNvPr>
            <p:cNvSpPr/>
            <p:nvPr/>
          </p:nvSpPr>
          <p:spPr>
            <a:xfrm>
              <a:off x="2178965" y="1576209"/>
              <a:ext cx="1510014" cy="15100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25400" h="508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717FE97-0536-8D34-0693-E1845EF36A52}"/>
              </a:ext>
            </a:extLst>
          </p:cNvPr>
          <p:cNvSpPr txBox="1"/>
          <p:nvPr/>
        </p:nvSpPr>
        <p:spPr>
          <a:xfrm>
            <a:off x="1738522" y="3648269"/>
            <a:ext cx="24893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технологий в обучении является неизбежной тенденцией, играет важную роль и принесет определенную пользу отдельным лицам, группам и всему обществу.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720B04-4A66-13AB-E5D3-9940FB5830E0}"/>
              </a:ext>
            </a:extLst>
          </p:cNvPr>
          <p:cNvSpPr txBox="1"/>
          <p:nvPr/>
        </p:nvSpPr>
        <p:spPr>
          <a:xfrm>
            <a:off x="3049732" y="1575099"/>
            <a:ext cx="6692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EF11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F11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D09E2C-2664-DDCC-2648-3E475D3D4FFF}"/>
              </a:ext>
            </a:extLst>
          </p:cNvPr>
          <p:cNvSpPr txBox="1"/>
          <p:nvPr/>
        </p:nvSpPr>
        <p:spPr>
          <a:xfrm>
            <a:off x="7042717" y="1634624"/>
            <a:ext cx="6692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3B754D-0E5A-2634-1281-6DB166ABC2C5}"/>
              </a:ext>
            </a:extLst>
          </p:cNvPr>
          <p:cNvSpPr txBox="1"/>
          <p:nvPr/>
        </p:nvSpPr>
        <p:spPr>
          <a:xfrm>
            <a:off x="7835007" y="3319116"/>
            <a:ext cx="363006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технологии в преподавании и обучении или, другими словами, обновление программы обучения в направлении обновления передовых и современных технологий станет основой для обеспечения изобилия человеческих ресурсов с высоким потенциалом и высоким качеством для сегодняшней рыночной экономики.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F9D758-213F-6217-E826-530F0201E368}"/>
              </a:ext>
            </a:extLst>
          </p:cNvPr>
          <p:cNvSpPr txBox="1"/>
          <p:nvPr/>
        </p:nvSpPr>
        <p:spPr>
          <a:xfrm>
            <a:off x="5090438" y="3264478"/>
            <a:ext cx="6692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E61A73-50E0-0DD1-3828-6ADFA58040F5}"/>
              </a:ext>
            </a:extLst>
          </p:cNvPr>
          <p:cNvSpPr txBox="1"/>
          <p:nvPr/>
        </p:nvSpPr>
        <p:spPr>
          <a:xfrm>
            <a:off x="4177814" y="5243669"/>
            <a:ext cx="36300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новых технологий не только принесет пользу учащимся и учителям, но и будет иметь большое значение для развития как общества, так и страны.</a:t>
            </a:r>
          </a:p>
        </p:txBody>
      </p:sp>
    </p:spTree>
    <p:extLst>
      <p:ext uri="{BB962C8B-B14F-4D97-AF65-F5344CB8AC3E}">
        <p14:creationId xmlns:p14="http://schemas.microsoft.com/office/powerpoint/2010/main" val="42316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615</Words>
  <Application>Microsoft Office PowerPoint</Application>
  <PresentationFormat>Widescreen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Bahnschrift</vt:lpstr>
      <vt:lpstr>Bookman Old Style</vt:lpstr>
      <vt:lpstr>Calibri</vt:lpstr>
      <vt:lpstr>Calibri Light</vt:lpstr>
      <vt:lpstr>Cambria Math</vt:lpstr>
      <vt:lpstr>Muli</vt:lpstr>
      <vt:lpstr>Times New Roman</vt:lpstr>
      <vt:lpstr>1_Тема Office</vt:lpstr>
      <vt:lpstr>Simple Light</vt:lpstr>
      <vt:lpstr>2_Тема Office</vt:lpstr>
      <vt:lpstr>PowerPoint Presentation</vt:lpstr>
      <vt:lpstr>ВВЕДЕНИЕ</vt:lpstr>
      <vt:lpstr>Актуальность темы исследования</vt:lpstr>
      <vt:lpstr>Современная цифровая образовательная среда (СЦОС) в РФ</vt:lpstr>
      <vt:lpstr>Современные методы обучения</vt:lpstr>
      <vt:lpstr>Цифровые платформы для образования </vt:lpstr>
      <vt:lpstr>Эффективность для персонализированного обучения</vt:lpstr>
      <vt:lpstr>Роль науки и техники в современном образовании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Строительная компания</dc:title>
  <dc:creator>Юрий Козырев</dc:creator>
  <cp:lastModifiedBy>Ле Чунг Хиеу</cp:lastModifiedBy>
  <cp:revision>19</cp:revision>
  <dcterms:created xsi:type="dcterms:W3CDTF">2021-02-04T10:10:56Z</dcterms:created>
  <dcterms:modified xsi:type="dcterms:W3CDTF">2023-04-03T19:57:04Z</dcterms:modified>
</cp:coreProperties>
</file>